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0080625" cy="7559675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62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A0F3B29-3576-44D8-80A6-5406C1445A16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7004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01E8448-75D8-438C-88A1-2CD876B7509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3A8027-C9AB-4BF4-AC58-0EE14957CC0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40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AB9183-DD41-4330-AF69-D8D0B2C6EA7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2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EC6128-51D6-4A4A-9B0E-D15436ED1EB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9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091FA1-3C9E-4B33-B953-BC542D099A6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7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9B0A33-F836-48A6-B087-CEFF89DE8BF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477B5D-7D28-4E31-957F-23ECB03A172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3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1A335-F8F1-4253-AB70-49F9FEF45C8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92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3E5806-3E02-49CC-B2D3-256F5655B91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2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AA8B1A-5238-42FE-A145-C9E4EFD9881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28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9984F3-0B70-4AE8-AD69-EC3581FD0F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65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1BE6-6655-43F9-9BDB-53FA627415E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92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5069BA5-606D-4FA0-A636-77540FB741F3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Patientenverwaltung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de-DE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119" y="2828933"/>
            <a:ext cx="7238520" cy="2895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3808" y="6912000"/>
            <a:ext cx="9273381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16.03.2019 Markus Herre, Mykola Tokariev, Dan Purcar, Patrick Ullmann</a:t>
            </a:r>
          </a:p>
        </p:txBody>
      </p:sp>
    </p:spTree>
    <p:extLst>
      <p:ext uri="{BB962C8B-B14F-4D97-AF65-F5344CB8AC3E}">
        <p14:creationId xmlns:p14="http://schemas.microsoft.com/office/powerpoint/2010/main" val="316702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Patientensuche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79" y="2166164"/>
            <a:ext cx="7781484" cy="499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Patienten anlegen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3" y="2195663"/>
            <a:ext cx="7786082" cy="49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Termin Übersicht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3" y="2198407"/>
            <a:ext cx="7786082" cy="496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9053" y="2457366"/>
            <a:ext cx="10104505" cy="216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16432" y="2906406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 smtClean="0"/>
              <a:t>Danke für ihre </a:t>
            </a:r>
            <a:br>
              <a:rPr lang="de-DE" b="1" dirty="0" smtClean="0"/>
            </a:br>
            <a:r>
              <a:rPr lang="de-DE" b="1" dirty="0" smtClean="0"/>
              <a:t>Aufmerksamkeit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6737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Inhaltsverzeichniss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912925"/>
            <a:ext cx="9071640" cy="5539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>
              <a:buNone/>
            </a:pPr>
            <a:r>
              <a:rPr lang="de-DE" dirty="0" smtClean="0"/>
              <a:t>1. Lastenheft</a:t>
            </a:r>
            <a:endParaRPr lang="de-DE" dirty="0"/>
          </a:p>
          <a:p>
            <a:pPr lvl="0">
              <a:buNone/>
            </a:pPr>
            <a:r>
              <a:rPr lang="de-DE" dirty="0"/>
              <a:t>2. Pflichtenfeft</a:t>
            </a:r>
          </a:p>
          <a:p>
            <a:pPr lvl="0">
              <a:buNone/>
            </a:pPr>
            <a:r>
              <a:rPr lang="de-DE" dirty="0"/>
              <a:t>3. Use Case</a:t>
            </a:r>
          </a:p>
          <a:p>
            <a:pPr lvl="0">
              <a:buNone/>
            </a:pPr>
            <a:r>
              <a:rPr lang="de-DE" dirty="0"/>
              <a:t>4. Klassendiagramm</a:t>
            </a:r>
          </a:p>
          <a:p>
            <a:pPr lvl="0">
              <a:buNone/>
            </a:pPr>
            <a:r>
              <a:rPr lang="de-DE" dirty="0"/>
              <a:t>5. Entity relationship modell</a:t>
            </a:r>
          </a:p>
          <a:p>
            <a:pPr lvl="0">
              <a:buNone/>
            </a:pPr>
            <a:r>
              <a:rPr lang="de-DE" dirty="0"/>
              <a:t>6. Umsetzung</a:t>
            </a:r>
          </a:p>
          <a:p>
            <a:pPr lvl="0">
              <a:buNone/>
            </a:pPr>
            <a:r>
              <a:rPr lang="de-DE" dirty="0"/>
              <a:t>7</a:t>
            </a:r>
            <a:r>
              <a:rPr lang="de-DE" dirty="0" smtClean="0"/>
              <a:t>. Problematiken</a:t>
            </a:r>
            <a:endParaRPr lang="de-DE" dirty="0"/>
          </a:p>
          <a:p>
            <a:pPr lvl="0">
              <a:buNone/>
            </a:pPr>
            <a:r>
              <a:rPr lang="de-DE" dirty="0"/>
              <a:t>8</a:t>
            </a:r>
            <a:r>
              <a:rPr lang="de-DE" dirty="0" smtClean="0"/>
              <a:t>. Anlagen</a:t>
            </a:r>
            <a:endParaRPr lang="de-DE" dirty="0"/>
          </a:p>
          <a:p>
            <a:pPr lvl="0">
              <a:buNone/>
            </a:pPr>
            <a:endParaRPr lang="de-DE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9793" y="1907629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1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9793" y="2565988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2</a:t>
            </a:r>
            <a:endParaRPr lang="ru-RU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9793" y="3224347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3</a:t>
            </a:r>
            <a:endParaRPr lang="ru-RU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9793" y="3882706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4</a:t>
            </a:r>
            <a:endParaRPr lang="ru-RU" sz="28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59793" y="5199424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6</a:t>
            </a:r>
            <a:endParaRPr lang="ru-RU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9793" y="5857783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7</a:t>
            </a:r>
            <a:endParaRPr lang="ru-RU" sz="28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9793" y="6516141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8</a:t>
            </a:r>
            <a:endParaRPr lang="ru-RU" sz="28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9793" y="4541065"/>
            <a:ext cx="57606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5</a:t>
            </a:r>
            <a:endParaRPr lang="ru-RU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Lastenheft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246981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Patienten anlegen und finden</a:t>
            </a:r>
          </a:p>
          <a:p>
            <a:pPr lvl="0"/>
            <a:r>
              <a:rPr lang="de-DE" dirty="0"/>
              <a:t>Termine zuweisen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Pflichtenheft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246981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Patienten anlegen, anzeigen, suchen, bearbeiten</a:t>
            </a:r>
          </a:p>
          <a:p>
            <a:pPr lvl="0"/>
            <a:r>
              <a:rPr lang="de-DE" dirty="0"/>
              <a:t>Termine anlegen, anzeigen, bearbeiten, sortieren</a:t>
            </a:r>
          </a:p>
          <a:p>
            <a:pPr lvl="0"/>
            <a:endParaRPr lang="de-DE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5015520"/>
            <a:ext cx="1685519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40000" y="5112000"/>
            <a:ext cx="1512000" cy="15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328000" y="4928400"/>
            <a:ext cx="1800000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Klassendiagramm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49000" y="1768680"/>
            <a:ext cx="5381279" cy="49892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USE Case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9919" y="1979637"/>
            <a:ext cx="7939080" cy="49892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Entity relationship modell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232509"/>
            <a:ext cx="9071640" cy="43556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Umsetzung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246981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Konzept erarbeitet</a:t>
            </a:r>
          </a:p>
          <a:p>
            <a:pPr lvl="0"/>
            <a:r>
              <a:rPr lang="de-DE" dirty="0"/>
              <a:t>Grobes USE Case Diagramm erstellt</a:t>
            </a:r>
          </a:p>
          <a:p>
            <a:pPr lvl="0"/>
            <a:r>
              <a:rPr lang="de-DE" dirty="0"/>
              <a:t>Oberfläche erstellt</a:t>
            </a:r>
          </a:p>
          <a:p>
            <a:pPr lvl="0"/>
            <a:r>
              <a:rPr lang="de-DE" dirty="0"/>
              <a:t>Datenbank angelegt</a:t>
            </a:r>
          </a:p>
          <a:p>
            <a:pPr lvl="0"/>
            <a:r>
              <a:rPr lang="de-DE" dirty="0"/>
              <a:t>Fehlerbehebung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9053" y="323453"/>
            <a:ext cx="10104505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b="1" dirty="0"/>
              <a:t>Problematiken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174973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de-DE" dirty="0"/>
              <a:t>Verschiedene Forms</a:t>
            </a:r>
          </a:p>
          <a:p>
            <a:pPr lvl="0"/>
            <a:r>
              <a:rPr lang="de-DE" dirty="0"/>
              <a:t>Bug-fixes (UI, SQL-Statement)</a:t>
            </a:r>
          </a:p>
          <a:p>
            <a:pPr lvl="0"/>
            <a:r>
              <a:rPr lang="de-DE" dirty="0"/>
              <a:t>DB Schnittstelle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111</Words>
  <Application>Microsoft Office PowerPoint</Application>
  <PresentationFormat>Экран (4:3)</PresentationFormat>
  <Paragraphs>42</Paragraphs>
  <Slides>13</Slides>
  <Notes>13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Standard</vt:lpstr>
      <vt:lpstr>Patientenverwaltung</vt:lpstr>
      <vt:lpstr>Inhaltsverzeichniss</vt:lpstr>
      <vt:lpstr>Lastenheft</vt:lpstr>
      <vt:lpstr>Pflichtenheft</vt:lpstr>
      <vt:lpstr>Klassendiagramm</vt:lpstr>
      <vt:lpstr>USE Case</vt:lpstr>
      <vt:lpstr>Entity relationship modell</vt:lpstr>
      <vt:lpstr>Umsetzung</vt:lpstr>
      <vt:lpstr>Problematiken</vt:lpstr>
      <vt:lpstr>Patientensuche</vt:lpstr>
      <vt:lpstr>Patienten anlegen</vt:lpstr>
      <vt:lpstr>Termin Übersicht</vt:lpstr>
      <vt:lpstr>Danke für ihre 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Patientenverwaltung</dc:title>
  <dc:creator>Asus</dc:creator>
  <cp:lastModifiedBy>RePack by Diakov</cp:lastModifiedBy>
  <cp:revision>14</cp:revision>
  <dcterms:created xsi:type="dcterms:W3CDTF">2019-03-17T12:19:21Z</dcterms:created>
  <dcterms:modified xsi:type="dcterms:W3CDTF">2019-03-20T20:23:40Z</dcterms:modified>
</cp:coreProperties>
</file>