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  <p:sldId id="269" r:id="rId17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386" y="22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0F3B29-3576-44D8-80A6-5406C1445A16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700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01E8448-75D8-438C-88A1-2CD876B7509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3A8027-C9AB-4BF4-AC58-0EE14957CC0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40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AB9183-DD41-4330-AF69-D8D0B2C6EA7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2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EC6128-51D6-4A4A-9B0E-D15436ED1EB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091FA1-3C9E-4B33-B953-BC542D099A6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9B0A33-F836-48A6-B087-CEFF89DE8BF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477B5D-7D28-4E31-957F-23ECB03A172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1A335-F8F1-4253-AB70-49F9FEF45C8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92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3E5806-3E02-49CC-B2D3-256F5655B91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2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AA8B1A-5238-42FE-A145-C9E4EFD9881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2895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9984F3-0B70-4AE8-AD69-EC3581FD0F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65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1BE6-6655-43F9-9BDB-53FA627415E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92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5069BA5-606D-4FA0-A636-77540FB741F3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Patientenverwaltung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de-DE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119" y="2828933"/>
            <a:ext cx="7238520" cy="2895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3808" y="6912000"/>
            <a:ext cx="927338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16.03.2019 Markus Herre, Mykola Tokariev, Dan Purcar, Patrick Ullmann</a:t>
            </a:r>
          </a:p>
        </p:txBody>
      </p:sp>
    </p:spTree>
    <p:extLst>
      <p:ext uri="{BB962C8B-B14F-4D97-AF65-F5344CB8AC3E}">
        <p14:creationId xmlns:p14="http://schemas.microsoft.com/office/powerpoint/2010/main" val="31670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Entity relationship modell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232509"/>
            <a:ext cx="9071640" cy="43556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Umsetzung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Konzept erarbeitet</a:t>
            </a:r>
          </a:p>
          <a:p>
            <a:pPr lvl="0"/>
            <a:r>
              <a:rPr lang="de-DE" dirty="0"/>
              <a:t>Grobes USE Case Diagramm erstellt</a:t>
            </a:r>
          </a:p>
          <a:p>
            <a:pPr lvl="0"/>
            <a:r>
              <a:rPr lang="de-DE" dirty="0"/>
              <a:t>Oberfläche erstellt</a:t>
            </a:r>
          </a:p>
          <a:p>
            <a:pPr lvl="0"/>
            <a:r>
              <a:rPr lang="de-DE" dirty="0"/>
              <a:t>Datenbank angelegt</a:t>
            </a:r>
          </a:p>
          <a:p>
            <a:pPr lvl="0"/>
            <a:r>
              <a:rPr lang="de-DE" dirty="0"/>
              <a:t>Fehlerbehebung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Patientensuche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79" y="2166164"/>
            <a:ext cx="7781484" cy="499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2166164"/>
            <a:ext cx="7985842" cy="499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 anlegen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3" y="2195663"/>
            <a:ext cx="7786082" cy="49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8" y="2195663"/>
            <a:ext cx="7941794" cy="49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Termin Übersicht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3" y="2198407"/>
            <a:ext cx="7786082" cy="496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2" y="2179809"/>
            <a:ext cx="7941792" cy="496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Problematiken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174973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Verschiedene Forms</a:t>
            </a:r>
          </a:p>
          <a:p>
            <a:pPr lvl="0"/>
            <a:r>
              <a:rPr lang="de-DE" dirty="0"/>
              <a:t>Bug-fixes (UI, SQL-Statement)</a:t>
            </a:r>
          </a:p>
          <a:p>
            <a:pPr lvl="0"/>
            <a:r>
              <a:rPr lang="de-DE" dirty="0"/>
              <a:t>DB Schnittstelle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053" y="2457366"/>
            <a:ext cx="10104505" cy="216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16432" y="2906406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Danke für ihre </a:t>
            </a:r>
            <a:br>
              <a:rPr lang="de-DE" b="1" dirty="0"/>
            </a:br>
            <a:r>
              <a:rPr lang="de-DE" b="1" dirty="0"/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9673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Inhaltsverzeichniss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912925"/>
            <a:ext cx="9071640" cy="5539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>
              <a:buNone/>
            </a:pPr>
            <a:r>
              <a:rPr lang="de-DE" dirty="0"/>
              <a:t>1. Lastenheft</a:t>
            </a:r>
          </a:p>
          <a:p>
            <a:pPr lvl="0">
              <a:buNone/>
            </a:pPr>
            <a:r>
              <a:rPr lang="de-DE" dirty="0"/>
              <a:t>2. Pflichtenfeft</a:t>
            </a:r>
          </a:p>
          <a:p>
            <a:pPr lvl="0">
              <a:buNone/>
            </a:pPr>
            <a:r>
              <a:rPr lang="de-DE" dirty="0"/>
              <a:t>3. Use Case</a:t>
            </a:r>
          </a:p>
          <a:p>
            <a:pPr lvl="0">
              <a:buNone/>
            </a:pPr>
            <a:r>
              <a:rPr lang="de-DE" dirty="0"/>
              <a:t>4. Klassendiagramm</a:t>
            </a:r>
          </a:p>
          <a:p>
            <a:pPr lvl="0">
              <a:buNone/>
            </a:pPr>
            <a:r>
              <a:rPr lang="de-DE" dirty="0"/>
              <a:t>5. Entity relationship modell</a:t>
            </a:r>
          </a:p>
          <a:p>
            <a:pPr lvl="0">
              <a:buNone/>
            </a:pPr>
            <a:r>
              <a:rPr lang="de-DE" dirty="0"/>
              <a:t>6. Umsetzung</a:t>
            </a:r>
          </a:p>
          <a:p>
            <a:pPr lvl="0">
              <a:buNone/>
            </a:pPr>
            <a:r>
              <a:rPr lang="de-DE" dirty="0"/>
              <a:t>7. Problematiken</a:t>
            </a:r>
          </a:p>
          <a:p>
            <a:pPr lvl="0">
              <a:buNone/>
            </a:pPr>
            <a:r>
              <a:rPr lang="de-DE" dirty="0"/>
              <a:t>8. Anlagen</a:t>
            </a:r>
          </a:p>
          <a:p>
            <a:pPr lvl="0">
              <a:buNone/>
            </a:pPr>
            <a:endParaRPr lang="de-DE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9793" y="1907629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1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9793" y="2565988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2</a:t>
            </a:r>
            <a:endParaRPr lang="ru-RU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793" y="3224347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3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9793" y="3882706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4</a:t>
            </a:r>
            <a:endParaRPr lang="ru-RU" sz="28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9793" y="5199424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6</a:t>
            </a:r>
            <a:endParaRPr lang="ru-RU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9793" y="5857783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7</a:t>
            </a:r>
            <a:endParaRPr lang="ru-RU" sz="28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9793" y="6516141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8</a:t>
            </a:r>
            <a:endParaRPr lang="ru-RU" sz="28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9793" y="4541065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5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Lastenheft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Patienten anlegen und finden</a:t>
            </a:r>
          </a:p>
          <a:p>
            <a:pPr lvl="0"/>
            <a:r>
              <a:rPr lang="de-DE" dirty="0"/>
              <a:t>Termine zuweisen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Pflichtenheft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Patienten anlegen, anzeigen, suchen, bearbeiten</a:t>
            </a:r>
          </a:p>
          <a:p>
            <a:pPr lvl="0"/>
            <a:r>
              <a:rPr lang="de-DE" dirty="0"/>
              <a:t>Termine anlegen, anzeigen, bearbeiten, sortieren</a:t>
            </a:r>
          </a:p>
          <a:p>
            <a:pPr lvl="0"/>
            <a:endParaRPr lang="de-D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5015520"/>
            <a:ext cx="1685519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40000" y="5112000"/>
            <a:ext cx="1512000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328000" y="4928400"/>
            <a:ext cx="1800000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/>
              <a:t>Software</a:t>
            </a:r>
            <a:r>
              <a:rPr lang="en-US" dirty="0"/>
              <a:t>-</a:t>
            </a:r>
            <a:r>
              <a:rPr lang="en-US" b="1" dirty="0" err="1"/>
              <a:t>Entwicklungsmethode</a:t>
            </a:r>
            <a:endParaRPr lang="de-DE" b="1" dirty="0"/>
          </a:p>
        </p:txBody>
      </p:sp>
      <p:pic>
        <p:nvPicPr>
          <p:cNvPr id="1028" name="Picture 4" descr="Bildergebnis fÃ¼r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31" y="4057466"/>
            <a:ext cx="7127229" cy="35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Ã¼r sc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7" y="1835622"/>
            <a:ext cx="3940101" cy="400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9035" y="368636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u="sng" dirty="0" err="1" smtClean="0"/>
              <a:t>Scrum</a:t>
            </a:r>
            <a:endParaRPr lang="ru-RU" b="1" i="1" u="sng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952080" y="2267669"/>
            <a:ext cx="4464496" cy="45365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 err="1"/>
              <a:t>Kanban</a:t>
            </a:r>
            <a:r>
              <a:rPr lang="de-DE" b="1" dirty="0"/>
              <a:t> </a:t>
            </a:r>
            <a:r>
              <a:rPr lang="de-DE" b="1" dirty="0" err="1"/>
              <a:t>board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7" y="3555980"/>
            <a:ext cx="9793089" cy="335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502" y="2393142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Backlog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37182" y="2377671"/>
            <a:ext cx="182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In </a:t>
            </a:r>
            <a:r>
              <a:rPr lang="de-DE" sz="2800" b="1" dirty="0" err="1"/>
              <a:t>progress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28401" y="2393142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Done</a:t>
            </a:r>
            <a:endParaRPr lang="ru-RU" sz="2800" b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1367904" y="3059757"/>
            <a:ext cx="216024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4932299" y="3059757"/>
            <a:ext cx="216024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8208664" y="3046362"/>
            <a:ext cx="216024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7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Versionskontrollsystem</a:t>
            </a:r>
            <a:r>
              <a:rPr lang="en-US" dirty="0"/>
              <a:t> </a:t>
            </a:r>
            <a:endParaRPr lang="de-DE" b="1" dirty="0"/>
          </a:p>
        </p:txBody>
      </p:sp>
      <p:pic>
        <p:nvPicPr>
          <p:cNvPr id="3074" name="Picture 2" descr="Bildergebnis fÃ¼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0" y="1606550"/>
            <a:ext cx="913447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Klassendiagramm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9000" y="1768680"/>
            <a:ext cx="5381279" cy="4989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USE Case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9919" y="1979637"/>
            <a:ext cx="7939080" cy="4989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120</Words>
  <Application>Microsoft Office PowerPoint</Application>
  <PresentationFormat>Произвольный</PresentationFormat>
  <Paragraphs>49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Standard</vt:lpstr>
      <vt:lpstr>Patientenverwaltung</vt:lpstr>
      <vt:lpstr>Inhaltsverzeichniss</vt:lpstr>
      <vt:lpstr>Lastenheft</vt:lpstr>
      <vt:lpstr>Pflichtenheft</vt:lpstr>
      <vt:lpstr>Software-Entwicklungsmethode</vt:lpstr>
      <vt:lpstr>Kanban board</vt:lpstr>
      <vt:lpstr>Versionskontrollsystem </vt:lpstr>
      <vt:lpstr>Klassendiagramm</vt:lpstr>
      <vt:lpstr>USE Case</vt:lpstr>
      <vt:lpstr>Entity relationship modell</vt:lpstr>
      <vt:lpstr>Umsetzung</vt:lpstr>
      <vt:lpstr>Patientensuche</vt:lpstr>
      <vt:lpstr>Patienten anlegen</vt:lpstr>
      <vt:lpstr>Termin Übersicht</vt:lpstr>
      <vt:lpstr>Problematiken</vt:lpstr>
      <vt:lpstr>Danke für ihre 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Patientenverwaltung</dc:title>
  <dc:creator>Asus</dc:creator>
  <cp:lastModifiedBy>Windows User</cp:lastModifiedBy>
  <cp:revision>19</cp:revision>
  <dcterms:created xsi:type="dcterms:W3CDTF">2019-03-17T12:19:21Z</dcterms:created>
  <dcterms:modified xsi:type="dcterms:W3CDTF">2019-04-03T20:45:20Z</dcterms:modified>
</cp:coreProperties>
</file>