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448" r:id="rId5"/>
    <p:sldId id="2462" r:id="rId6"/>
    <p:sldId id="259" r:id="rId7"/>
    <p:sldId id="2480" r:id="rId8"/>
    <p:sldId id="2451" r:id="rId9"/>
    <p:sldId id="2432" r:id="rId10"/>
    <p:sldId id="2473" r:id="rId11"/>
    <p:sldId id="2464" r:id="rId12"/>
    <p:sldId id="2474" r:id="rId13"/>
    <p:sldId id="2463" r:id="rId14"/>
    <p:sldId id="2475" r:id="rId15"/>
    <p:sldId id="2472" r:id="rId16"/>
    <p:sldId id="2476" r:id="rId17"/>
    <p:sldId id="2477" r:id="rId18"/>
    <p:sldId id="2478" r:id="rId19"/>
    <p:sldId id="2479" r:id="rId20"/>
    <p:sldId id="2436" r:id="rId21"/>
    <p:sldId id="2470" r:id="rId22"/>
    <p:sldId id="2481" r:id="rId2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033" autoAdjust="0"/>
  </p:normalViewPr>
  <p:slideViewPr>
    <p:cSldViewPr snapToGrid="0">
      <p:cViewPr varScale="1">
        <p:scale>
          <a:sx n="59" d="100"/>
          <a:sy n="59" d="100"/>
        </p:scale>
        <p:origin x="924" y="6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6904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C8D905-AD25-4EA9-9BA7-CDFBE2B6064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2024/8/23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E93C0F-2CD9-4A6C-84A8-9380826C2B1F}" type="datetime1">
              <a:rPr lang="zh-TW" altLang="en-US" noProof="0" smtClean="0"/>
              <a:t>2024/8/23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8B34ED-4CDD-41C9-90F7-D768D5559A6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516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324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05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1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018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41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732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577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191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846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pc="300" noProof="0"/>
              <a:t>年度檢閱​​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z="4000" spc="300" noProof="0"/>
              <a:t>按一下以編輯母片標題樣式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1" name="文字版面配置區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3" name="文字版面配置區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線上影像預留位置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5" name="線上影像預留位置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6" name="線上影像預留位置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標題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algn="ctr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此處為投影片標題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9" name="投影片編號預留位置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圖片版面配置區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圖片版面配置區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圖片版面配置區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2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19" name="圖片版面配置區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4" name="內容版面配置區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20" name="投影片編號預留位置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28" name="文字預留位置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9" name="文字預留位置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0" name="文字預留位置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1" name="投影片編號預留位置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抽象影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標題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2116630"/>
            <a:ext cx="11490325" cy="823913"/>
          </a:xfrm>
        </p:spPr>
        <p:txBody>
          <a:bodyPr rtlCol="0"/>
          <a:lstStyle/>
          <a:p>
            <a:pPr rtl="0"/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主題</a:t>
            </a:r>
            <a:r>
              <a:rPr lang="en-US" altLang="zh-TW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6500" dirty="0">
                <a:latin typeface="Wide Latin" panose="020A0A07050505020404" pitchFamily="18" charset="0"/>
                <a:ea typeface="標楷體" panose="03000509000000000000" pitchFamily="65" charset="-120"/>
              </a:rPr>
              <a:t>燒腦</a:t>
            </a:r>
            <a:r>
              <a:rPr lang="en-US" altLang="zh-TW" sz="6500" dirty="0">
                <a:latin typeface="Forte" panose="03060902040502070203" pitchFamily="66" charset="0"/>
                <a:ea typeface="標楷體" panose="03000509000000000000" pitchFamily="65" charset="-120"/>
              </a:rPr>
              <a:t>bot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2024/8/23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5812" y="3429000"/>
            <a:ext cx="4114800" cy="1058032"/>
          </a:xfrm>
          <a:solidFill>
            <a:schemeClr val="bg1">
              <a:lumMod val="65000"/>
              <a:lumOff val="35000"/>
            </a:schemeClr>
          </a:solidFill>
        </p:spPr>
        <p:txBody>
          <a:bodyPr rtlCol="0"/>
          <a:lstStyle/>
          <a:p>
            <a:pPr rtl="0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躺分小隊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8D868D2-5229-DD24-8E4F-FA31D5447B49}"/>
              </a:ext>
            </a:extLst>
          </p:cNvPr>
          <p:cNvSpPr txBox="1"/>
          <p:nvPr/>
        </p:nvSpPr>
        <p:spPr>
          <a:xfrm>
            <a:off x="4768495" y="3923661"/>
            <a:ext cx="345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林羿安 柯啟睿 陳柏諺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10</a:t>
            </a:fld>
            <a:endParaRPr lang="zh-TW" altLang="en-US" dirty="0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14823C28-C53D-4FA1-23AA-BD91D2B7F5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rtl="0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選擇題題目內容與訂義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B5BC4B-78B1-CF23-AA80-FB4F15E4D926}"/>
              </a:ext>
            </a:extLst>
          </p:cNvPr>
          <p:cNvSpPr txBox="1"/>
          <p:nvPr/>
        </p:nvSpPr>
        <p:spPr>
          <a:xfrm>
            <a:off x="809946" y="1620745"/>
            <a:ext cx="117433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multiple_choice_quiz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show_intro_message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(message,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questions = 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"question"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第一題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三杯雞裡面的三杯不包含下列哪寫調味料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麻油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烏醋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醬油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"D: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米酒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"answer"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"question"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第二題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在比賽時 超越第二名會變成第幾名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第二名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最後一名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第三名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"D: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第一名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"answer"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"question"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第三題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過山刀是哪一種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刀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植物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食物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"D: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蛇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"answer"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"D"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"question"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第四題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小說哈利波特中，以下哪個選項不是其中一個學院的名稱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雷文克勞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鄧不利多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葛來分多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"D: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史萊哲林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"answer"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"question"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第五題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義大利在地圖上看起來像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?"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番薯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長靴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秋海棠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"D: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鑽石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"answer"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score =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73487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11</a:t>
            </a:fld>
            <a:endParaRPr lang="zh-TW" altLang="en-US" dirty="0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14823C28-C53D-4FA1-23AA-BD91D2B7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370120"/>
            <a:ext cx="11002962" cy="823913"/>
          </a:xfrm>
          <a:solidFill>
            <a:srgbClr val="1E1E1E"/>
          </a:solidFill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普通選擇題程式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B5BC4B-78B1-CF23-AA80-FB4F15E4D926}"/>
              </a:ext>
            </a:extLst>
          </p:cNvPr>
          <p:cNvSpPr txBox="1"/>
          <p:nvPr/>
        </p:nvSpPr>
        <p:spPr>
          <a:xfrm>
            <a:off x="546307" y="1194033"/>
            <a:ext cx="117433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q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questions: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\n{q[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'question'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option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q[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'options'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(option)</a:t>
            </a:r>
          </a:p>
          <a:p>
            <a:r>
              <a:rPr lang="zh-TW" alt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zh-TW" alt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過濾掉無用訊息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</a:t>
            </a:r>
            <a:r>
              <a:rPr lang="zh-TW" alt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check(m):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m.author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message.author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m.channel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m.content.upper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'B'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'C'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try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user_answer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bot.wait_for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'message'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check=check)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user_answer.content.upper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 == q[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'answer'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答對了！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score +=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答錯了！正確答案是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{q[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'answer'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except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asyncio.TimeoutError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你没有在規定時間內回應，該題算錯誤！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zh-TW" alt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選擇題結束！你的總得分是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{score}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(questions)}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306625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12</a:t>
            </a:fld>
            <a:endParaRPr lang="zh-TW" altLang="en-US" dirty="0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14823C28-C53D-4FA1-23AA-BD91D2B7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306733"/>
            <a:ext cx="11002962" cy="823913"/>
          </a:xfrm>
          <a:noFill/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摩斯密碼解碼程式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B5BC4B-78B1-CF23-AA80-FB4F15E4D926}"/>
              </a:ext>
            </a:extLst>
          </p:cNvPr>
          <p:cNvSpPr txBox="1"/>
          <p:nvPr/>
        </p:nvSpPr>
        <p:spPr>
          <a:xfrm>
            <a:off x="546307" y="1205324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morse_quiz_game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show_intro_message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(message,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show_morse_code_table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 </a:t>
            </a:r>
            <a:r>
              <a:rPr lang="en-US" altLang="zh-TW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顯示摩斯密碼對照表</a:t>
            </a:r>
            <a:endParaRPr lang="zh-TW" alt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zh-TW" alt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score =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total_questions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selected_words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random.sample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(words,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total_questions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check(m):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m.author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message.author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m.channel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word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enumerate(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selected_words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第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題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{word}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提示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打完一個字母或數字的摩斯密碼後需要空一格再繼續輸入。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zh-TW" alt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user_input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bot.wait_for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'message'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check=check)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user_input1 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user_input.content.strip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correct_answer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 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.join(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morse_code_dict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[char]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char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word)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zh-TW" alt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user_input1 ==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correct_answer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恭喜你，答對了！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score +=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很遺憾，正確答案是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correct_answer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zh-TW" alt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摩斯密碼解碼遊戲結束！你的總得分是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{score}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total_questions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248695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37ED9-AC02-EDD2-FBDC-BCF30092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81" y="412191"/>
            <a:ext cx="11002962" cy="823913"/>
          </a:xfrm>
          <a:noFill/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終極字母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0DDE85-2721-A13A-9F36-D967AC4AA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DD17FE-210F-427C-829C-A701061F5699}"/>
              </a:ext>
            </a:extLst>
          </p:cNvPr>
          <p:cNvSpPr txBox="1"/>
          <p:nvPr/>
        </p:nvSpPr>
        <p:spPr>
          <a:xfrm>
            <a:off x="3657600" y="1515504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number_to_letter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(num):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letter_dict.get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(num)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777419-69CC-D7F7-6D2E-AD36F9B5DAA3}"/>
              </a:ext>
            </a:extLst>
          </p:cNvPr>
          <p:cNvSpPr txBox="1"/>
          <p:nvPr/>
        </p:nvSpPr>
        <p:spPr>
          <a:xfrm>
            <a:off x="2641600" y="3034147"/>
            <a:ext cx="789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ultimate_challenge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chose a random answer</a:t>
            </a:r>
            <a:endParaRPr lang="en-US" altLang="zh-TW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answer = 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random.randint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answer_letter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number_to_letter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(answer)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第一關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zh-TW" alt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终級字母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!\n</a:t>
            </a:r>
            <a:r>
              <a:rPr lang="zh-TW" alt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玩法就是將終極密碼的數字换成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A~Z</a:t>
            </a:r>
            <a:r>
              <a:rPr lang="zh-TW" alt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的字母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!"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請輸入字母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:"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083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37ED9-AC02-EDD2-FBDC-BCF30092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34" y="412191"/>
            <a:ext cx="11002962" cy="823913"/>
          </a:xfrm>
          <a:noFill/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終極字母執行程式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0DDE85-2721-A13A-9F36-D967AC4AA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777419-69CC-D7F7-6D2E-AD36F9B5DAA3}"/>
              </a:ext>
            </a:extLst>
          </p:cNvPr>
          <p:cNvSpPr txBox="1"/>
          <p:nvPr/>
        </p:nvSpPr>
        <p:spPr>
          <a:xfrm>
            <a:off x="115957" y="1185304"/>
            <a:ext cx="12192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check(m):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m.author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message.author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m.channel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try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user_input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bot.wait_for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'message'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timeout=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30.0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check=check)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user_letter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user_input.content.lower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user_letter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letter_dict.values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user_answer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list(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letter_dict.keys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())[list(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letter_dict.values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()).index(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user_letter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)]</a:t>
            </a: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user_answer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&gt; answer: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輸入的字母的數字值大於终級字母的數字值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elif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user_answer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&lt; answer: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輸入的字母的數字值小於终級字母的數字值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恭喜你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!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你輸入的字母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user_letter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是正确的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break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輸入的字母無效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except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asyncio.TimeoutError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你没有在規定時間内輸入字母，挑戰失败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break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99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37ED9-AC02-EDD2-FBDC-BCF30092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82" y="414450"/>
            <a:ext cx="11002962" cy="823913"/>
          </a:xfrm>
          <a:noFill/>
        </p:spPr>
        <p:txBody>
          <a:bodyPr/>
          <a:lstStyle/>
          <a:p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0DDE85-2721-A13A-9F36-D967AC4AA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777419-69CC-D7F7-6D2E-AD36F9B5DAA3}"/>
              </a:ext>
            </a:extLst>
          </p:cNvPr>
          <p:cNvSpPr txBox="1"/>
          <p:nvPr/>
        </p:nvSpPr>
        <p:spPr>
          <a:xfrm>
            <a:off x="166757" y="1520785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恭喜你完成了終極字母挑戰！接下來是摩斯密碼選擇題。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morse_choice_score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morse_choice_quiz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接下來是一般選擇題。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multiple_choice_score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multiple_choice_quiz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最後是摩斯密碼測驗。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morse_quiz_score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morse_quiz_game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計算總分</a:t>
            </a:r>
            <a:endParaRPr lang="zh-TW" alt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zh-TW" alt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total_score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morse_choice_score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multiple_choice_score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morse_quiz_score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所有挑戰結束！你的總得分是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total_score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/15"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zh-TW" alt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在漫長的人生旅途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當你感到無聊時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不妨來找我闖關吧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重新喚起我只需要輸入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Hello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喔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10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37ED9-AC02-EDD2-FBDC-BCF30092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76" y="414450"/>
            <a:ext cx="11002962" cy="823913"/>
          </a:xfrm>
          <a:noFill/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消息監測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事件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0DDE85-2721-A13A-9F36-D967AC4AA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2B7DBB-9629-7DC9-75BF-314A77F0FBEE}"/>
              </a:ext>
            </a:extLst>
          </p:cNvPr>
          <p:cNvSpPr txBox="1"/>
          <p:nvPr/>
        </p:nvSpPr>
        <p:spPr>
          <a:xfrm>
            <a:off x="1" y="1328467"/>
            <a:ext cx="1219199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@bot.event</a:t>
            </a:r>
            <a:r>
              <a:rPr lang="en-US" altLang="zh-TW" sz="160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zh-TW" altLang="en-US" sz="160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成功登錄在終端機發送訊息</a:t>
            </a:r>
            <a:endParaRPr lang="zh-TW" alt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on_ready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print(</a:t>
            </a:r>
            <a:r>
              <a:rPr lang="en-US" altLang="zh-TW" sz="16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'Logged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in as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{bot.user.name}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endParaRPr lang="zh-TW" alt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@bot.event</a:t>
            </a:r>
          </a:p>
          <a:p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on_message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(message):</a:t>
            </a:r>
            <a:r>
              <a:rPr lang="en-US" altLang="zh-TW" sz="160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zh-TW" altLang="en-US" sz="160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辨識消息來源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</a:t>
            </a:r>
            <a:r>
              <a:rPr lang="zh-TW" alt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message.author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bot.user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message.content.lower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 ==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'hello'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歡迎来到挑戰者園地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!\n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您是否接受挑戰呢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?’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# waiting for reply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check(m):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m.author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message.author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m.channel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zh-TW" alt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try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response =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bot.wait_for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'message'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timeout=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30.0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check=check)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response.content.lower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"yes"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是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ultimate_challenge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不是哥們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?\n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你搞我啊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?"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except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asyncio.TimeoutError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你没有在規定時間內回應，挑戰取消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zh-TW" alt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bot.process_commands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</a:t>
            </a:r>
            <a:r>
              <a:rPr lang="en-US" altLang="zh-TW" sz="160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#dcbot token</a:t>
            </a:r>
          </a:p>
          <a:p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bot.run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'MTI3NDQxODkxNjk2OTQxNDc1OQ.G3q8qb.CxI_7REBpC5L4xuhgGRTjyLOkNph0aiouFy0vA'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01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版面配置區 7" descr="抽象影像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9568"/>
            <a:ext cx="6858000" cy="12192000"/>
          </a:xfrm>
          <a:prstGeom prst="rect">
            <a:avLst/>
          </a:prstGeom>
          <a:noFill/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59" y="1743004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謝謝大家，簡報到此結束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86156" y="3218403"/>
            <a:ext cx="5105781" cy="518795"/>
          </a:xfrm>
        </p:spPr>
        <p:txBody>
          <a:bodyPr rtlCol="0"/>
          <a:lstStyle/>
          <a:p>
            <a:pPr rtl="0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結語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我覺得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，雖然半夜還在跟同學討論專案，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但從構建想法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到完成專案整個過程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看到所有東西被執行出來的瞬間只能說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有夠爽的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2">
                <a:lumMod val="97000"/>
                <a:lumOff val="3000"/>
              </a:schemeClr>
            </a:gs>
            <a:gs pos="50000">
              <a:schemeClr val="accent1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CBA6D95-2966-585F-0C6D-69D8E21C2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7449666-810D-959A-8758-E7BB2BB69F44}"/>
              </a:ext>
            </a:extLst>
          </p:cNvPr>
          <p:cNvSpPr txBox="1">
            <a:spLocks/>
          </p:cNvSpPr>
          <p:nvPr/>
        </p:nvSpPr>
        <p:spPr>
          <a:xfrm>
            <a:off x="152399" y="152400"/>
            <a:ext cx="11001375" cy="2294775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版面配置區 6">
            <a:extLst>
              <a:ext uri="{FF2B5EF4-FFF2-40B4-BE49-F238E27FC236}">
                <a16:creationId xmlns:a16="http://schemas.microsoft.com/office/drawing/2014/main" id="{848AC54F-58E4-02D4-CC68-754BB6AA3388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5445303" cy="2294775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14DBF3-8ACD-2A2C-3B01-5FDB10B4CD7C}"/>
              </a:ext>
            </a:extLst>
          </p:cNvPr>
          <p:cNvSpPr txBox="1"/>
          <p:nvPr/>
        </p:nvSpPr>
        <p:spPr>
          <a:xfrm>
            <a:off x="0" y="5450440"/>
            <a:ext cx="10150867" cy="140756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標題 11">
            <a:extLst>
              <a:ext uri="{FF2B5EF4-FFF2-40B4-BE49-F238E27FC236}">
                <a16:creationId xmlns:a16="http://schemas.microsoft.com/office/drawing/2014/main" id="{4AA1E92A-93E3-C0EF-538B-4327A4CC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35" y="839840"/>
            <a:ext cx="11001375" cy="823913"/>
          </a:xfrm>
        </p:spPr>
        <p:txBody>
          <a:bodyPr rtlCol="0"/>
          <a:lstStyle/>
          <a:p>
            <a:pPr algn="ctr" rtl="0"/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分工內容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4EC79D-2A51-E783-5AB7-605A9E8B1335}"/>
              </a:ext>
            </a:extLst>
          </p:cNvPr>
          <p:cNvSpPr txBox="1"/>
          <p:nvPr/>
        </p:nvSpPr>
        <p:spPr>
          <a:xfrm>
            <a:off x="1" y="4332669"/>
            <a:ext cx="8887146" cy="94522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AD1D13-5C0D-AFBE-3BF2-C18998D510E2}"/>
              </a:ext>
            </a:extLst>
          </p:cNvPr>
          <p:cNvSpPr txBox="1"/>
          <p:nvPr/>
        </p:nvSpPr>
        <p:spPr>
          <a:xfrm>
            <a:off x="236306" y="2814285"/>
            <a:ext cx="9205644" cy="236305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文字版面配置區 6">
            <a:extLst>
              <a:ext uri="{FF2B5EF4-FFF2-40B4-BE49-F238E27FC236}">
                <a16:creationId xmlns:a16="http://schemas.microsoft.com/office/drawing/2014/main" id="{FAF181BE-7842-1804-16AF-C691D58A558F}"/>
              </a:ext>
            </a:extLst>
          </p:cNvPr>
          <p:cNvSpPr txBox="1">
            <a:spLocks/>
          </p:cNvSpPr>
          <p:nvPr/>
        </p:nvSpPr>
        <p:spPr>
          <a:xfrm>
            <a:off x="-1" y="3858262"/>
            <a:ext cx="4808308" cy="62434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</a:gradFill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12">
            <a:extLst>
              <a:ext uri="{FF2B5EF4-FFF2-40B4-BE49-F238E27FC236}">
                <a16:creationId xmlns:a16="http://schemas.microsoft.com/office/drawing/2014/main" id="{73A5A8CE-066F-0DDC-BB50-BBBF9FD7CB44}"/>
              </a:ext>
            </a:extLst>
          </p:cNvPr>
          <p:cNvSpPr txBox="1">
            <a:spLocks/>
          </p:cNvSpPr>
          <p:nvPr/>
        </p:nvSpPr>
        <p:spPr>
          <a:xfrm>
            <a:off x="4086639" y="1993925"/>
            <a:ext cx="4018722" cy="463639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設計討論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柯啟睿 林羿安 陳柏諺</a:t>
            </a:r>
            <a:endParaRPr lang="en-US" altLang="zh-TW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整體架構與整合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陳柏諺</a:t>
            </a:r>
            <a:endParaRPr lang="en-US" altLang="zh-TW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主要遊戲邏輯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林羿安</a:t>
            </a:r>
            <a:endParaRPr lang="en-US" altLang="zh-TW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整體程式除錯與修正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柯啟睿</a:t>
            </a:r>
            <a:endParaRPr lang="en-US" altLang="zh-TW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簡報製作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柯啟睿</a:t>
            </a:r>
            <a:endParaRPr lang="en-US" altLang="zh-TW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874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BDD4D-CED7-B4EB-651F-0FF9CB6C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6357" y="223260"/>
            <a:ext cx="11002962" cy="823913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討論專案</a:t>
            </a:r>
            <a:r>
              <a:rPr lang="en-US" altLang="zh-TW" dirty="0">
                <a:solidFill>
                  <a:schemeClr val="bg1"/>
                </a:solidFill>
                <a:latin typeface="Algerian" panose="04020705040A02060702" pitchFamily="82" charset="0"/>
              </a:rPr>
              <a:t>BE like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F3E1A9-E0A5-8753-F2F5-890885A771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8BBE6F-90CB-F52A-7C2D-D6B0F456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82" y="1233479"/>
            <a:ext cx="7078436" cy="55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3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910" y="660087"/>
            <a:ext cx="4846320" cy="1435947"/>
          </a:xfrm>
        </p:spPr>
        <p:txBody>
          <a:bodyPr rtlCol="0"/>
          <a:lstStyle/>
          <a:p>
            <a:pPr rtl="0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</a:p>
        </p:txBody>
      </p:sp>
      <p:pic>
        <p:nvPicPr>
          <p:cNvPr id="8" name="圖片版面配置區 7" descr="坐在會議桌旁的一群人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89826" y="2578316"/>
            <a:ext cx="4450101" cy="3798888"/>
          </a:xfrm>
        </p:spPr>
        <p:txBody>
          <a:bodyPr rtlCol="0"/>
          <a:lstStyle/>
          <a:p>
            <a:pPr marL="0" indent="0" rtl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打從一開始我們就想做一連串能夠玩的，無聊磨時間的福音遊戲，包含上課時做過的終極密碼和某人一直想試的用摩斯密碼解謎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rtl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然後就真的執行並實現了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pPr/>
              <a:t>2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6C6F38C-B58C-C4D5-0574-DAE4FC1271A1}"/>
              </a:ext>
            </a:extLst>
          </p:cNvPr>
          <p:cNvSpPr txBox="1"/>
          <p:nvPr/>
        </p:nvSpPr>
        <p:spPr>
          <a:xfrm>
            <a:off x="6312774" y="211160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6421598-7F25-5BD6-4DB9-2A240B978E55}"/>
              </a:ext>
            </a:extLst>
          </p:cNvPr>
          <p:cNvSpPr txBox="1"/>
          <p:nvPr/>
        </p:nvSpPr>
        <p:spPr>
          <a:xfrm>
            <a:off x="6312773" y="5275780"/>
            <a:ext cx="4927153" cy="1582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588" y="601762"/>
            <a:ext cx="5897218" cy="884238"/>
          </a:xfrm>
        </p:spPr>
        <p:txBody>
          <a:bodyPr rtlCol="0"/>
          <a:lstStyle/>
          <a:p>
            <a:pPr rtl="0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實作感受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版面配置區 4" descr="各類人員在其上使用膝上型電腦的桌子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817" y="2598611"/>
            <a:ext cx="4646246" cy="221858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這次的過程也還算是蠻順利的，盡管我們測試了無數遍，錯誤了無數次，底過無數個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BUG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，在現代科技的幫助下，我們終於做出算是我們人生第一個大型程式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969CBC4-C9EE-5538-ECF0-1102B578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862"/>
            <a:ext cx="12192000" cy="685799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0289D2-4653-CD8E-8125-B373EB375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CEDC9C-942C-F5D1-84F2-B9856537FAB7}"/>
              </a:ext>
            </a:extLst>
          </p:cNvPr>
          <p:cNvSpPr txBox="1"/>
          <p:nvPr/>
        </p:nvSpPr>
        <p:spPr>
          <a:xfrm>
            <a:off x="0" y="584858"/>
            <a:ext cx="6020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https://hackmd.io/@smallshawn95/python_discord_bot_base</a:t>
            </a:r>
          </a:p>
          <a:p>
            <a:endParaRPr lang="en-US" altLang="zh-TW" dirty="0"/>
          </a:p>
          <a:p>
            <a:r>
              <a:rPr lang="en-US" altLang="zh-TW" dirty="0"/>
              <a:t>https://github.com/smallshawn95/Python-Discord-Bot-Teach.git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5796AD-D639-4D01-DC09-A12AB5726FC0}"/>
              </a:ext>
            </a:extLst>
          </p:cNvPr>
          <p:cNvSpPr txBox="1"/>
          <p:nvPr/>
        </p:nvSpPr>
        <p:spPr>
          <a:xfrm>
            <a:off x="5640512" y="297436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236A18-2DD0-0933-3193-53EEAF636301}"/>
              </a:ext>
            </a:extLst>
          </p:cNvPr>
          <p:cNvSpPr txBox="1"/>
          <p:nvPr/>
        </p:nvSpPr>
        <p:spPr>
          <a:xfrm>
            <a:off x="5640512" y="297436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21ACAF-BC2B-7E3D-D123-516112A32795}"/>
              </a:ext>
            </a:extLst>
          </p:cNvPr>
          <p:cNvSpPr txBox="1"/>
          <p:nvPr/>
        </p:nvSpPr>
        <p:spPr>
          <a:xfrm>
            <a:off x="-150688" y="-71209"/>
            <a:ext cx="27534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參考資料來源：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2349F3-8890-819B-757E-C5B8E00D9B69}"/>
              </a:ext>
            </a:extLst>
          </p:cNvPr>
          <p:cNvSpPr txBox="1"/>
          <p:nvPr/>
        </p:nvSpPr>
        <p:spPr>
          <a:xfrm>
            <a:off x="5640512" y="26712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149B5AC-F1AD-4B25-14B3-4AC8DBBD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472" y="709"/>
            <a:ext cx="4140528" cy="6858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6366E26-AF53-92FE-821F-1E835F6AF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9" y="2241364"/>
            <a:ext cx="2901320" cy="45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6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162" y="1256004"/>
            <a:ext cx="5251450" cy="166129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程式講解</a:t>
            </a:r>
          </a:p>
        </p:txBody>
      </p:sp>
      <p:pic>
        <p:nvPicPr>
          <p:cNvPr id="8" name="圖片版面配置區 7" descr="電腦程式碼特寫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8062" y="2995701"/>
            <a:ext cx="5068070" cy="3249823"/>
          </a:xfrm>
          <a:noFill/>
        </p:spPr>
        <p:txBody>
          <a:bodyPr rtlCol="0"/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摩斯密碼字典與定義單詞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開場白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摩斯密碼遊戲程式碼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選擇題題目內容與訂義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普通選擇題程式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摩斯密碼解碼程式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終極字母執行程式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消息監測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835286"/>
            <a:ext cx="11002962" cy="823913"/>
          </a:xfrm>
        </p:spPr>
        <p:txBody>
          <a:bodyPr rtlCol="0"/>
          <a:lstStyle/>
          <a:p>
            <a:pPr rtl="0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摩斯密碼字典定義與單詞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8326D4-7D4D-8AA7-8D07-E2748C9B11F0}"/>
              </a:ext>
            </a:extLst>
          </p:cNvPr>
          <p:cNvSpPr txBox="1"/>
          <p:nvPr/>
        </p:nvSpPr>
        <p:spPr>
          <a:xfrm>
            <a:off x="1767158" y="2118235"/>
            <a:ext cx="814740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morse_code_dict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{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'.-'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'B'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'-…'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'C'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'-.-.'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'D'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'-..'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'E'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'.'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'F'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'..-.'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'G'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'–.'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'H'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'….'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'I'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'..'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'J'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'.–-'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'K'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'-.-'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'L'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'.-..'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'–'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'N'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'-.'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'O'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'–-'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'P'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'.–.'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'Q'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'–.-'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'R'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'.-.'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'S'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'…'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'T'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'-'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'U'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'..-'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'V'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'…-‘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，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'W'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'.–'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'X'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'-..-'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'Y'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'-.–'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'Z'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'–..'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'0'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'––-'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'1'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'.––'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'2'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'..–-'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'3'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'…–'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'4'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'…-'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'5'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'…'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'6'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'-…'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'7'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'–…'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'8'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'–-..'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'9'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'––.’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show_morse_code_table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morse_table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摩斯密碼對照表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:\n"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(char, morse)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enumerate(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morse_code_dict.items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morse_table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+=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{char}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{morse}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"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%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morse_table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+=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"\n"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morse_table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TW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BAD62A-24C9-35FE-8360-B0D58432B171}"/>
              </a:ext>
            </a:extLst>
          </p:cNvPr>
          <p:cNvSpPr txBox="1"/>
          <p:nvPr/>
        </p:nvSpPr>
        <p:spPr>
          <a:xfrm>
            <a:off x="1571949" y="1722383"/>
            <a:ext cx="225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摩斯密碼字典</a:t>
            </a:r>
            <a:r>
              <a:rPr lang="en-US" altLang="zh-TW" sz="2000" dirty="0">
                <a:solidFill>
                  <a:schemeClr val="bg1"/>
                </a:solidFill>
              </a:rPr>
              <a:t>: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8AC50B-DA63-D79F-80D2-D59BB363C942}"/>
              </a:ext>
            </a:extLst>
          </p:cNvPr>
          <p:cNvSpPr txBox="1"/>
          <p:nvPr/>
        </p:nvSpPr>
        <p:spPr>
          <a:xfrm>
            <a:off x="1571949" y="5621006"/>
            <a:ext cx="4315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摩斯密碼解碼單詞列表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849B70-48CA-A1F2-192D-2BD608FE577E}"/>
              </a:ext>
            </a:extLst>
          </p:cNvPr>
          <p:cNvSpPr txBox="1"/>
          <p:nvPr/>
        </p:nvSpPr>
        <p:spPr>
          <a:xfrm>
            <a:off x="1777431" y="6022714"/>
            <a:ext cx="814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words = 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'HELLO'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'WORLD'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'PYTHON'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'CODE'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'1234'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'OPENAI'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'MORSE'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'QUIZ'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'GAME'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'2024'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785352"/>
            <a:ext cx="11002962" cy="823913"/>
          </a:xfrm>
        </p:spPr>
        <p:txBody>
          <a:bodyPr rtlCol="0"/>
          <a:lstStyle/>
          <a:p>
            <a:pPr rtl="0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開場白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7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8326D4-7D4D-8AA7-8D07-E2748C9B11F0}"/>
              </a:ext>
            </a:extLst>
          </p:cNvPr>
          <p:cNvSpPr txBox="1"/>
          <p:nvPr/>
        </p:nvSpPr>
        <p:spPr>
          <a:xfrm>
            <a:off x="1115568" y="2690336"/>
            <a:ext cx="12328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show_intro_message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message,level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</a:t>
            </a:r>
            <a:r>
              <a:rPr lang="zh-TW" alt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歡迎來到關卡 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{level}</a:t>
            </a:r>
            <a:r>
              <a:rPr lang="zh-TW" alt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！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在這個關卡中，你將挑戰自我，完成以下題目。祝你好運！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傳送任意字母 開始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…"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bot.wait_for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'message'</a:t>
            </a:r>
            <a: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678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15947"/>
            <a:ext cx="11002962" cy="823913"/>
          </a:xfrm>
        </p:spPr>
        <p:txBody>
          <a:bodyPr rtlCol="0"/>
          <a:lstStyle/>
          <a:p>
            <a:pPr rtl="0"/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摩斯密碼遊戲程式碼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8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8326D4-7D4D-8AA7-8D07-E2748C9B11F0}"/>
              </a:ext>
            </a:extLst>
          </p:cNvPr>
          <p:cNvSpPr txBox="1"/>
          <p:nvPr/>
        </p:nvSpPr>
        <p:spPr>
          <a:xfrm>
            <a:off x="381000" y="1071358"/>
            <a:ext cx="1232898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show_morse_code_table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morse_table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摩斯密碼對照表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:\n"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(char, morse)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enumerate(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morse_code_dict.items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morse_table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+=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{char}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{morse}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"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%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morse_table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+=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"\n"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morse_table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TW" sz="1600" b="0" dirty="0">
              <a:solidFill>
                <a:srgbClr val="569CD6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morse_choice_quiz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show_intro_message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(message,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show_morse_code_table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(message)  </a:t>
            </a:r>
            <a:r>
              <a:rPr lang="en-US" altLang="zh-TW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顯示摩斯密碼對照表</a:t>
            </a:r>
            <a:endParaRPr lang="zh-TW" alt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questions = 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"question"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"..."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"A: E"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"B: S"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"C: I"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"D: H"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"answer"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"question"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"-.-."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"A: A"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"B: C"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"C: K"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"D: B"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"answer"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"question"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".--"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"A: R"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"B: T"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"C: W"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"D: J"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"answer"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"question"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"-.."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"A: D"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"B: G"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"C: V"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"D: N"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"answer"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{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"question"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".---"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"A: P"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"B: J"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"C: Q"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"D: I"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"answer"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zh-TW" alt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score =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q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questions: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請解碼摩斯密碼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{q[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'question'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option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q[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'options'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(option)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0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9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8326D4-7D4D-8AA7-8D07-E2748C9B11F0}"/>
              </a:ext>
            </a:extLst>
          </p:cNvPr>
          <p:cNvSpPr txBox="1"/>
          <p:nvPr/>
        </p:nvSpPr>
        <p:spPr>
          <a:xfrm>
            <a:off x="594519" y="1289953"/>
            <a:ext cx="1232898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check(m):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m.author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message.author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m.channel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try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user_answer_msg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bot.wait_for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'message'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timeout=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30.0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check=check)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user_answer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user_answer_msg.content.strip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().upper()</a:t>
            </a: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user_answer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q[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'answer'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答對了！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score += </a:t>
            </a:r>
            <a:r>
              <a:rPr lang="en-US" altLang="zh-TW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endParaRPr lang="en-US" altLang="zh-TW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答錯了！正確答案是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{q[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'answer'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except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asyncio.TimeoutError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你没有在規定時間内回答，跳過這題。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message.channel.send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\n</a:t>
            </a:r>
            <a:r>
              <a:rPr lang="zh-TW" alt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摩斯密碼選擇題結束！你的總得分是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{score}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(questions)}</a:t>
            </a:r>
            <a:r>
              <a:rPr lang="en-US" altLang="zh-TW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score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0D04D4B-DE0B-FB78-E881-348ECA77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15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345_TF55661986_Win32" id="{F2053545-95AB-4321-ABA5-FB93F3F3A557}" vid="{11143FFB-B9F2-43EE-94EC-75054182FEF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技術簡報</Template>
  <TotalTime>466</TotalTime>
  <Words>2814</Words>
  <Application>Microsoft Office PowerPoint</Application>
  <PresentationFormat>寬螢幕</PresentationFormat>
  <Paragraphs>254</Paragraphs>
  <Slides>19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Microsoft JhengHei UI</vt:lpstr>
      <vt:lpstr>標楷體</vt:lpstr>
      <vt:lpstr>Algerian</vt:lpstr>
      <vt:lpstr>Arial</vt:lpstr>
      <vt:lpstr>Biome Light</vt:lpstr>
      <vt:lpstr>Consolas</vt:lpstr>
      <vt:lpstr>Forte</vt:lpstr>
      <vt:lpstr>Wide Latin</vt:lpstr>
      <vt:lpstr>Wingdings</vt:lpstr>
      <vt:lpstr>Office 佈景主題</vt:lpstr>
      <vt:lpstr>主題:燒腦bot</vt:lpstr>
      <vt:lpstr>設計,討論</vt:lpstr>
      <vt:lpstr>實作感受:</vt:lpstr>
      <vt:lpstr>PowerPoint 簡報</vt:lpstr>
      <vt:lpstr>程式講解</vt:lpstr>
      <vt:lpstr>摩斯密碼字典定義與單詞</vt:lpstr>
      <vt:lpstr>開場白</vt:lpstr>
      <vt:lpstr>摩斯密碼遊戲程式碼</vt:lpstr>
      <vt:lpstr>PowerPoint 簡報</vt:lpstr>
      <vt:lpstr>選擇題題目內容與訂義</vt:lpstr>
      <vt:lpstr>普通選擇題程式</vt:lpstr>
      <vt:lpstr>摩斯密碼解碼程式</vt:lpstr>
      <vt:lpstr>終極字母:</vt:lpstr>
      <vt:lpstr>終極字母執行程式</vt:lpstr>
      <vt:lpstr>PowerPoint 簡報</vt:lpstr>
      <vt:lpstr>消息監測(事件)</vt:lpstr>
      <vt:lpstr>謝謝大家，簡報到此結束</vt:lpstr>
      <vt:lpstr>分工內容</vt:lpstr>
      <vt:lpstr>討論專案BE like: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Ke</dc:creator>
  <cp:lastModifiedBy>Benjamin Ke</cp:lastModifiedBy>
  <cp:revision>3</cp:revision>
  <dcterms:created xsi:type="dcterms:W3CDTF">2024-08-22T15:50:26Z</dcterms:created>
  <dcterms:modified xsi:type="dcterms:W3CDTF">2024-08-23T06:22:44Z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