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0" r:id="rId6"/>
    <p:sldId id="271" r:id="rId7"/>
    <p:sldId id="304" r:id="rId8"/>
    <p:sldId id="305" r:id="rId9"/>
    <p:sldId id="308" r:id="rId10"/>
    <p:sldId id="260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aea4b0-2b7c-47cc-a7ba-4a4b2b719f29}">
          <p14:sldIdLst>
            <p14:sldId id="256"/>
            <p14:sldId id="270"/>
            <p14:sldId id="264"/>
            <p14:sldId id="271"/>
            <p14:sldId id="260"/>
            <p14:sldId id="304"/>
            <p14:sldId id="308"/>
            <p14:sldId id="305"/>
            <p14:sldId id="25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2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4108" y="1873099"/>
            <a:ext cx="5744584" cy="2829262"/>
          </a:xfrm>
          <a:prstGeom prst="rect">
            <a:avLst/>
          </a:prstGeom>
          <a:solidFill>
            <a:srgbClr val="0070C0">
              <a:alpha val="21000"/>
            </a:srgb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96328"/>
            <a:ext cx="9144000" cy="2387600"/>
          </a:xfrm>
        </p:spPr>
        <p:txBody>
          <a:bodyPr/>
          <a:lstStyle/>
          <a:p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TokenDice</a:t>
            </a:r>
            <a:endParaRPr 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5445" y="3594735"/>
            <a:ext cx="9144000" cy="431800"/>
          </a:xfrm>
        </p:spPr>
        <p:txBody>
          <a:bodyPr>
            <a:noAutofit/>
          </a:bodyPr>
          <a:lstStyle/>
          <a:p>
            <a:r>
              <a:rPr lang="en-US" altLang="zh-CN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基于BCH去中心化的，完全链上的，1v1的竞猜应用</a:t>
            </a:r>
            <a:endParaRPr lang="en-US" altLang="zh-CN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765" y="4114165"/>
            <a:ext cx="8830945" cy="313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755" y="2786380"/>
            <a:ext cx="10515600" cy="10350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END</a:t>
            </a:r>
            <a:endParaRPr lang="en-US" altLang="zh-CN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480" y="484067"/>
            <a:ext cx="1786666" cy="727964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1910" y="1859280"/>
            <a:ext cx="3845560" cy="3139440"/>
          </a:xfrm>
        </p:spPr>
        <p:txBody>
          <a:bodyPr>
            <a:noAutofit/>
          </a:bodyPr>
          <a:p>
            <a:pPr marL="514350" indent="-514350"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产品架构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实现原理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产品界面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未来演化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950" y="2324100"/>
            <a:ext cx="10453370" cy="4250055"/>
          </a:xfrm>
        </p:spPr>
        <p:txBody>
          <a:bodyPr>
            <a:noAutofit/>
          </a:bodyPr>
          <a:lstStyle/>
          <a:p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113330" y="186887"/>
            <a:ext cx="6240332" cy="72796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产品架构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620" y="1097280"/>
            <a:ext cx="8388350" cy="5476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976170" y="636467"/>
            <a:ext cx="6240332" cy="72796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实现原理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>
            <a:normAutofit fontScale="70000"/>
          </a:bodyPr>
          <a:p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开启操作码:      </a:t>
            </a:r>
            <a:b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b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OP_DATASIGNVERIFY 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RPC:  </a:t>
            </a:r>
            <a:b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signmessage,  createrawtransaction , </a:t>
            </a:r>
            <a:b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buildscript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signtx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锁定脚本和解锁脚本（合约代码）：</a:t>
            </a:r>
            <a:b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玩家输入随机值，取模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n ,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计算胜负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620570" y="2088712"/>
            <a:ext cx="6240332" cy="727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产品界面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StartGam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3530" y="374015"/>
            <a:ext cx="9044940" cy="5872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Playing Gam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7025" y="507365"/>
            <a:ext cx="8997950" cy="5843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5900" y="592455"/>
            <a:ext cx="8993505" cy="5963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6115" y="1791335"/>
            <a:ext cx="8935085" cy="4606290"/>
          </a:xfrm>
        </p:spPr>
        <p:txBody>
          <a:bodyPr>
            <a:normAutofit lnSpcReduction="20000"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去中心化的，完全链上的，多人竞猜应用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代码： https://github.com/TokenDice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bch_contract： 智能合约构建工具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dapp：  加入完整的轻钱包功能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relay：  侧链或者主节点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46809" y="590747"/>
            <a:ext cx="8698813" cy="832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未来演化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演示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TokenDice</vt:lpstr>
      <vt:lpstr>目录</vt:lpstr>
      <vt:lpstr>产品架构</vt:lpstr>
      <vt:lpstr>实现原理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pisa</dc:creator>
  <cp:lastModifiedBy>pisa</cp:lastModifiedBy>
  <cp:revision>103</cp:revision>
  <dcterms:created xsi:type="dcterms:W3CDTF">2018-02-02T01:42:00Z</dcterms:created>
  <dcterms:modified xsi:type="dcterms:W3CDTF">2018-06-02T18:40:08Z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