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20116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FF"/>
    <a:srgbClr val="0A59C5"/>
    <a:srgbClr val="010E21"/>
    <a:srgbClr val="044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292265"/>
            <a:ext cx="329184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565978"/>
            <a:ext cx="32918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12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5011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071033"/>
            <a:ext cx="946404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071033"/>
            <a:ext cx="2784348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690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144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015233"/>
            <a:ext cx="3785616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3462426"/>
            <a:ext cx="3785616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82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82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299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9204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071035"/>
            <a:ext cx="3785616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4931411"/>
            <a:ext cx="18568033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7348220"/>
            <a:ext cx="18568033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4931411"/>
            <a:ext cx="18659477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7348220"/>
            <a:ext cx="18659477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96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486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780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2896448"/>
            <a:ext cx="2221992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165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2896448"/>
            <a:ext cx="2221992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050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071035"/>
            <a:ext cx="378561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355167"/>
            <a:ext cx="378561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15F81-BEF3-4F9B-AC41-522F2A5A8578}" type="datetimeFigureOut">
              <a:rPr lang="en-GH" smtClean="0"/>
              <a:t>14/08/2024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8645295"/>
            <a:ext cx="148132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968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quare with white arrows&#10;&#10;Description automatically generated">
            <a:extLst>
              <a:ext uri="{FF2B5EF4-FFF2-40B4-BE49-F238E27FC236}">
                <a16:creationId xmlns:a16="http://schemas.microsoft.com/office/drawing/2014/main" id="{76B60DCE-ABF5-10D0-5834-A6D5C170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68" y="5444192"/>
            <a:ext cx="7021264" cy="7021264"/>
          </a:xfrm>
          <a:prstGeom prst="rect">
            <a:avLst/>
          </a:prstGeom>
          <a:ln w="101600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B79AC4-786F-A1D8-5946-8B11E752F5A6}"/>
              </a:ext>
            </a:extLst>
          </p:cNvPr>
          <p:cNvSpPr txBox="1"/>
          <p:nvPr/>
        </p:nvSpPr>
        <p:spPr>
          <a:xfrm>
            <a:off x="13054704" y="13434570"/>
            <a:ext cx="202718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00" b="1" dirty="0">
                <a:latin typeface="Roboto" panose="02000000000000000000" pitchFamily="2" charset="0"/>
                <a:ea typeface="Roboto" panose="02000000000000000000" pitchFamily="2" charset="0"/>
              </a:rPr>
              <a:t>Next Solution </a:t>
            </a:r>
            <a:r>
              <a:rPr lang="en-US" sz="17600" b="1" dirty="0">
                <a:solidFill>
                  <a:srgbClr val="0A59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V2🎉</a:t>
            </a:r>
            <a:endParaRPr lang="en-GH" sz="17600" b="1" dirty="0">
              <a:solidFill>
                <a:srgbClr val="0A59C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F11B1-C2BB-B46C-58E1-EB9CA90376A4}"/>
              </a:ext>
            </a:extLst>
          </p:cNvPr>
          <p:cNvSpPr txBox="1"/>
          <p:nvPr/>
        </p:nvSpPr>
        <p:spPr>
          <a:xfrm>
            <a:off x="7440988" y="16512332"/>
            <a:ext cx="302329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A starter solution template for rapidly creating a modern and efficient applications.</a:t>
            </a:r>
            <a:endParaRPr lang="en-GH" sz="6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A group of light bulbs&#10;&#10;Description automatically generated">
            <a:extLst>
              <a:ext uri="{FF2B5EF4-FFF2-40B4-BE49-F238E27FC236}">
                <a16:creationId xmlns:a16="http://schemas.microsoft.com/office/drawing/2014/main" id="{96F383F6-968E-0BFC-A954-BD2A61127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4"/>
          <a:stretch/>
        </p:blipFill>
        <p:spPr>
          <a:xfrm>
            <a:off x="33406080" y="-1484946"/>
            <a:ext cx="10485120" cy="114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Owusu</dc:creator>
  <cp:lastModifiedBy>Prince Owusu</cp:lastModifiedBy>
  <cp:revision>5</cp:revision>
  <dcterms:created xsi:type="dcterms:W3CDTF">2024-08-13T23:33:03Z</dcterms:created>
  <dcterms:modified xsi:type="dcterms:W3CDTF">2024-08-14T09:36:35Z</dcterms:modified>
</cp:coreProperties>
</file>