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20116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0"/>
    <a:srgbClr val="FBFEFF"/>
    <a:srgbClr val="0A59C5"/>
    <a:srgbClr val="010E21"/>
    <a:srgbClr val="04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6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292265"/>
            <a:ext cx="329184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565978"/>
            <a:ext cx="32918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12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01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071033"/>
            <a:ext cx="946404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071033"/>
            <a:ext cx="2784348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690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14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015233"/>
            <a:ext cx="3785616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3462426"/>
            <a:ext cx="3785616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82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82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299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920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071035"/>
            <a:ext cx="3785616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931411"/>
            <a:ext cx="18568033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7348220"/>
            <a:ext cx="18568033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931411"/>
            <a:ext cx="18659477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7348220"/>
            <a:ext cx="1865947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96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486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780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896448"/>
            <a:ext cx="2221992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165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896448"/>
            <a:ext cx="2221992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050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071035"/>
            <a:ext cx="378561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355167"/>
            <a:ext cx="378561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8645295"/>
            <a:ext cx="148132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968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quare with white arrows&#10;&#10;Description automatically generated">
            <a:extLst>
              <a:ext uri="{FF2B5EF4-FFF2-40B4-BE49-F238E27FC236}">
                <a16:creationId xmlns:a16="http://schemas.microsoft.com/office/drawing/2014/main" id="{76B60DCE-ABF5-10D0-5834-A6D5C170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68" y="3148667"/>
            <a:ext cx="7021264" cy="7021264"/>
          </a:xfrm>
          <a:prstGeom prst="rect">
            <a:avLst/>
          </a:prstGeom>
          <a:ln w="101600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B79AC4-786F-A1D8-5946-8B11E752F5A6}"/>
              </a:ext>
            </a:extLst>
          </p:cNvPr>
          <p:cNvSpPr txBox="1"/>
          <p:nvPr/>
        </p:nvSpPr>
        <p:spPr>
          <a:xfrm>
            <a:off x="13054704" y="11139045"/>
            <a:ext cx="202718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0" b="1" dirty="0">
                <a:latin typeface="Roboto" panose="02000000000000000000" pitchFamily="2" charset="0"/>
                <a:ea typeface="Roboto" panose="02000000000000000000" pitchFamily="2" charset="0"/>
              </a:rPr>
              <a:t>Next Solution </a:t>
            </a:r>
            <a:r>
              <a:rPr lang="en-US" sz="17600" b="1" dirty="0">
                <a:solidFill>
                  <a:srgbClr val="0A59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V2🎉</a:t>
            </a:r>
            <a:endParaRPr lang="en-GH" sz="17600" b="1" dirty="0">
              <a:solidFill>
                <a:srgbClr val="0A59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11B1-C2BB-B46C-58E1-EB9CA90376A4}"/>
              </a:ext>
            </a:extLst>
          </p:cNvPr>
          <p:cNvSpPr txBox="1"/>
          <p:nvPr/>
        </p:nvSpPr>
        <p:spPr>
          <a:xfrm>
            <a:off x="6082485" y="14334487"/>
            <a:ext cx="31726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A starter solution template for rapidly creating a modern and efficient applications in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ASP.NET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 with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Next.</a:t>
            </a:r>
            <a:r>
              <a:rPr lang="en-US" sz="6400" b="1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640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6400" b="1" dirty="0" err="1">
                <a:latin typeface="Roboto" panose="02000000000000000000" pitchFamily="2" charset="0"/>
                <a:ea typeface="Roboto" panose="02000000000000000000" pitchFamily="2" charset="0"/>
              </a:rPr>
              <a:t>Expo.dev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H" sz="6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96F383F6-968E-0BFC-A954-BD2A61127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4" t="13015"/>
          <a:stretch/>
        </p:blipFill>
        <p:spPr>
          <a:xfrm>
            <a:off x="33406080" y="0"/>
            <a:ext cx="10485120" cy="99243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AE620A7-D502-9D8D-9723-07C319166DEF}"/>
              </a:ext>
            </a:extLst>
          </p:cNvPr>
          <p:cNvGrpSpPr/>
          <p:nvPr/>
        </p:nvGrpSpPr>
        <p:grpSpPr>
          <a:xfrm>
            <a:off x="18817890" y="17769612"/>
            <a:ext cx="6255420" cy="1764558"/>
            <a:chOff x="17640900" y="17105591"/>
            <a:chExt cx="8609400" cy="2428579"/>
          </a:xfrm>
        </p:grpSpPr>
        <p:pic>
          <p:nvPicPr>
            <p:cNvPr id="4" name="Picture 3" descr="A blue and white sign&#10;&#10;Description automatically generated">
              <a:extLst>
                <a:ext uri="{FF2B5EF4-FFF2-40B4-BE49-F238E27FC236}">
                  <a16:creationId xmlns:a16="http://schemas.microsoft.com/office/drawing/2014/main" id="{29E6C3C2-ECDB-37FD-D34A-AA0F018A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0900" y="17105591"/>
              <a:ext cx="2368531" cy="2368531"/>
            </a:xfrm>
            <a:prstGeom prst="rect">
              <a:avLst/>
            </a:prstGeom>
          </p:spPr>
        </p:pic>
        <p:pic>
          <p:nvPicPr>
            <p:cNvPr id="6" name="Picture 5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BECE4A40-C074-7D9E-5651-C1832EF4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830" y="17105591"/>
              <a:ext cx="2368531" cy="23685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logo of a number&#10;&#10;Description automatically generated">
              <a:extLst>
                <a:ext uri="{FF2B5EF4-FFF2-40B4-BE49-F238E27FC236}">
                  <a16:creationId xmlns:a16="http://schemas.microsoft.com/office/drawing/2014/main" id="{AE01FFA6-5435-3181-E927-6458FCDE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1769" y="17165639"/>
              <a:ext cx="2368531" cy="236853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0CEBF8-8C9E-4E18-9AB6-C7DFF73BB92F}"/>
                </a:ext>
              </a:extLst>
            </p:cNvPr>
            <p:cNvGrpSpPr/>
            <p:nvPr/>
          </p:nvGrpSpPr>
          <p:grpSpPr>
            <a:xfrm>
              <a:off x="25456232" y="18756136"/>
              <a:ext cx="778034" cy="778034"/>
              <a:chOff x="29489399" y="6915149"/>
              <a:chExt cx="2018849" cy="201884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F95755-4136-9A23-90D2-CA0EE76D05E7}"/>
                  </a:ext>
                </a:extLst>
              </p:cNvPr>
              <p:cNvSpPr/>
              <p:nvPr/>
            </p:nvSpPr>
            <p:spPr>
              <a:xfrm>
                <a:off x="29489399" y="6915149"/>
                <a:ext cx="2018849" cy="2018849"/>
              </a:xfrm>
              <a:prstGeom prst="ellipse">
                <a:avLst/>
              </a:prstGeom>
              <a:solidFill>
                <a:srgbClr val="00002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18" name="Picture 17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90814A-A786-A045-F67C-5F9E02760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93918F-9C52-BA18-E722-32C7F0DA1AA5}"/>
                </a:ext>
              </a:extLst>
            </p:cNvPr>
            <p:cNvGrpSpPr/>
            <p:nvPr/>
          </p:nvGrpSpPr>
          <p:grpSpPr>
            <a:xfrm>
              <a:off x="22495327" y="18696088"/>
              <a:ext cx="778034" cy="778034"/>
              <a:chOff x="29489387" y="6915149"/>
              <a:chExt cx="2018848" cy="201884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AEE243-6DDA-697B-AF15-E2723F407806}"/>
                  </a:ext>
                </a:extLst>
              </p:cNvPr>
              <p:cNvSpPr/>
              <p:nvPr/>
            </p:nvSpPr>
            <p:spPr>
              <a:xfrm>
                <a:off x="29489387" y="6915149"/>
                <a:ext cx="2018848" cy="20188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21" name="Picture 20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E6D13F-A4E9-F70E-8216-9F21E8E3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53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Owusu</dc:creator>
  <cp:lastModifiedBy>Prince Owusu</cp:lastModifiedBy>
  <cp:revision>7</cp:revision>
  <dcterms:created xsi:type="dcterms:W3CDTF">2024-08-13T23:33:03Z</dcterms:created>
  <dcterms:modified xsi:type="dcterms:W3CDTF">2024-08-15T07:59:25Z</dcterms:modified>
</cp:coreProperties>
</file>