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5" d="100"/>
          <a:sy n="65" d="100"/>
        </p:scale>
        <p:origin x="8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08B9EBBA-996F-894A-B54A-D6246ED52CEA}" type="datetimeFigureOut">
              <a:rPr lang="en-US" smtClean="0"/>
              <a:pPr/>
              <a:t>10-Aug-17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367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10-Aug-17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888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10-Aug-17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575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10-Aug-17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333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10-Aug-17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025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10-Aug-17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016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10-Aug-17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130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10-Aug-17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215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10-Aug-17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204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10-Aug-17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746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18C79C5D-2A6F-F04D-97DA-BEF2467B64E4}" type="datetimeFigureOut">
              <a:rPr lang="en-US" smtClean="0"/>
              <a:pPr/>
              <a:t>10-Aug-17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7532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10-Aug-17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928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C960F-5690-4414-9133-22AD116B77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282498"/>
            <a:ext cx="10572000" cy="2971051"/>
          </a:xfrm>
        </p:spPr>
        <p:txBody>
          <a:bodyPr/>
          <a:lstStyle/>
          <a:p>
            <a:pPr algn="ctr"/>
            <a:r>
              <a:rPr lang="en-US" dirty="0"/>
              <a:t>LOST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D5015-6BC9-442F-A7DC-6AA2D914A8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3338005"/>
            <a:ext cx="10572000" cy="3136537"/>
          </a:xfrm>
        </p:spPr>
        <p:txBody>
          <a:bodyPr>
            <a:normAutofit fontScale="92500"/>
          </a:bodyPr>
          <a:lstStyle/>
          <a:p>
            <a:r>
              <a:rPr lang="en-US" sz="4000" dirty="0"/>
              <a:t>By </a:t>
            </a:r>
            <a:r>
              <a:rPr lang="en-US" sz="4000" dirty="0" err="1" smtClean="0"/>
              <a:t>Telapoka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								 </a:t>
            </a:r>
            <a:r>
              <a:rPr lang="en-US" sz="3000" dirty="0" smtClean="0"/>
              <a:t>14.02.04.066 - Tokey</a:t>
            </a:r>
          </a:p>
          <a:p>
            <a:pPr algn="r"/>
            <a:r>
              <a:rPr lang="en-US" sz="3000" dirty="0"/>
              <a:t>	</a:t>
            </a:r>
            <a:r>
              <a:rPr lang="en-US" sz="3000" dirty="0" smtClean="0"/>
              <a:t>							14.02.04.070 - </a:t>
            </a:r>
            <a:r>
              <a:rPr lang="en-US" sz="3000" dirty="0" err="1" smtClean="0"/>
              <a:t>Niloy</a:t>
            </a:r>
            <a:endParaRPr lang="en-US" sz="3000" dirty="0" smtClean="0"/>
          </a:p>
          <a:p>
            <a:pPr algn="r"/>
            <a:r>
              <a:rPr lang="en-US" sz="3000" dirty="0"/>
              <a:t>	</a:t>
            </a:r>
            <a:r>
              <a:rPr lang="en-US" sz="3000" dirty="0"/>
              <a:t>					</a:t>
            </a:r>
            <a:r>
              <a:rPr lang="en-US" sz="3000" dirty="0" smtClean="0"/>
              <a:t>	        14.02.04.080 </a:t>
            </a:r>
            <a:r>
              <a:rPr lang="en-US" sz="3000" dirty="0"/>
              <a:t>- </a:t>
            </a:r>
            <a:r>
              <a:rPr lang="en-US" sz="3000" dirty="0" err="1" smtClean="0"/>
              <a:t>Naimul</a:t>
            </a:r>
            <a:endParaRPr lang="en-US" sz="3000" dirty="0"/>
          </a:p>
          <a:p>
            <a:endParaRPr lang="en-US" sz="4000" dirty="0"/>
          </a:p>
          <a:p>
            <a:endParaRPr lang="en-US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7AFFC7-EEEB-44D3-8347-16A909D97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3947" y="1657664"/>
            <a:ext cx="1181100" cy="8572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3AA856-7DA2-49FD-B26E-94956C8F5C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9209" y="1029389"/>
            <a:ext cx="790575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128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C960F-5690-4414-9133-22AD116B77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624" y="2947250"/>
            <a:ext cx="10572000" cy="983314"/>
          </a:xfrm>
        </p:spPr>
        <p:txBody>
          <a:bodyPr/>
          <a:lstStyle/>
          <a:p>
            <a:pPr algn="ctr"/>
            <a:r>
              <a:rPr lang="en-US" dirty="0" smtClean="0"/>
              <a:t>Demonstration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283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C960F-5690-4414-9133-22AD116B77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504496"/>
            <a:ext cx="10572000" cy="983314"/>
          </a:xfrm>
        </p:spPr>
        <p:txBody>
          <a:bodyPr/>
          <a:lstStyle/>
          <a:p>
            <a:pPr algn="ctr"/>
            <a:r>
              <a:rPr lang="en-US" dirty="0"/>
              <a:t>Story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D5015-6BC9-442F-A7DC-6AA2D914A8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2249" y="2477644"/>
            <a:ext cx="10572000" cy="2677679"/>
          </a:xfrm>
        </p:spPr>
        <p:txBody>
          <a:bodyPr>
            <a:normAutofit/>
          </a:bodyPr>
          <a:lstStyle/>
          <a:p>
            <a:r>
              <a:rPr lang="en-US" sz="4000" dirty="0"/>
              <a:t>Young Alien in a quest for crystals in unknown planets faces many challenges and difficulty.</a:t>
            </a:r>
          </a:p>
          <a:p>
            <a:endParaRPr lang="en-US" sz="4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61FEFA-A255-481F-B619-D42343E1EB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6377" y="4540469"/>
            <a:ext cx="1888162" cy="1792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46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C960F-5690-4414-9133-22AD116B77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504496"/>
            <a:ext cx="10572000" cy="983314"/>
          </a:xfrm>
        </p:spPr>
        <p:txBody>
          <a:bodyPr/>
          <a:lstStyle/>
          <a:p>
            <a:pPr algn="ctr"/>
            <a:r>
              <a:rPr lang="en-US" dirty="0"/>
              <a:t>How to play?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D5015-6BC9-442F-A7DC-6AA2D914A8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2249" y="2477644"/>
            <a:ext cx="10572000" cy="3529018"/>
          </a:xfrm>
        </p:spPr>
        <p:txBody>
          <a:bodyPr>
            <a:normAutofit/>
          </a:bodyPr>
          <a:lstStyle/>
          <a:p>
            <a:r>
              <a:rPr lang="en-US" sz="4000" dirty="0"/>
              <a:t>Player can jump           and attack. He can attack at </a:t>
            </a:r>
          </a:p>
          <a:p>
            <a:endParaRPr lang="en-US" sz="4000" dirty="0"/>
          </a:p>
          <a:p>
            <a:r>
              <a:rPr lang="en-US" sz="4000" dirty="0"/>
              <a:t>a short range            and as well as from a long</a:t>
            </a:r>
          </a:p>
          <a:p>
            <a:endParaRPr lang="en-US" sz="4000" dirty="0"/>
          </a:p>
          <a:p>
            <a:r>
              <a:rPr lang="en-US" sz="4000" dirty="0"/>
              <a:t> range            . Before he can attack from long range</a:t>
            </a:r>
          </a:p>
          <a:p>
            <a:endParaRPr lang="en-US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E86660-FEAC-4D5D-8A68-A7750198A8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467730"/>
            <a:ext cx="908608" cy="9086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7FAA309-0369-4876-8266-90E641EF23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7806" y="3616986"/>
            <a:ext cx="948388" cy="9483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6050135-9E63-4262-B309-A5E1E26492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1041" y="5083783"/>
            <a:ext cx="932793" cy="932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418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C960F-5690-4414-9133-22AD116B77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504496"/>
            <a:ext cx="10572000" cy="983314"/>
          </a:xfrm>
        </p:spPr>
        <p:txBody>
          <a:bodyPr/>
          <a:lstStyle/>
          <a:p>
            <a:pPr algn="ctr"/>
            <a:r>
              <a:rPr lang="en-US" dirty="0"/>
              <a:t>How to play?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D5015-6BC9-442F-A7DC-6AA2D914A8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2249" y="2477644"/>
            <a:ext cx="10572000" cy="3529018"/>
          </a:xfrm>
        </p:spPr>
        <p:txBody>
          <a:bodyPr>
            <a:normAutofit/>
          </a:bodyPr>
          <a:lstStyle/>
          <a:p>
            <a:r>
              <a:rPr lang="en-US" sz="4000" dirty="0"/>
              <a:t>He has to collect blaster            in each level. He </a:t>
            </a:r>
          </a:p>
          <a:p>
            <a:endParaRPr lang="en-US" sz="4000" dirty="0"/>
          </a:p>
          <a:p>
            <a:r>
              <a:rPr lang="en-US" sz="4000" dirty="0"/>
              <a:t>can collect different gems           and </a:t>
            </a:r>
            <a:r>
              <a:rPr lang="en-US" sz="4000" dirty="0" smtClean="0"/>
              <a:t>battery</a:t>
            </a:r>
            <a:endParaRPr lang="en-US" sz="4000" dirty="0"/>
          </a:p>
          <a:p>
            <a:endParaRPr lang="en-US" sz="4000" dirty="0"/>
          </a:p>
          <a:p>
            <a:r>
              <a:rPr lang="en-US" sz="4000" dirty="0"/>
              <a:t>To unlock different levels.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75C118-B94C-4BBD-BC7B-E3D6498C3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6205" y="2589950"/>
            <a:ext cx="787291" cy="5329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2339493-3270-4FF3-A11F-FAC2FB5FA5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1996" y="3560269"/>
            <a:ext cx="1143000" cy="11049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0292" y="3560269"/>
            <a:ext cx="894284" cy="894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33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C960F-5690-4414-9133-22AD116B77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504496"/>
            <a:ext cx="10572000" cy="983314"/>
          </a:xfrm>
        </p:spPr>
        <p:txBody>
          <a:bodyPr/>
          <a:lstStyle/>
          <a:p>
            <a:pPr algn="ctr"/>
            <a:r>
              <a:rPr lang="en-US" dirty="0"/>
              <a:t>Characters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D5015-6BC9-442F-A7DC-6AA2D914A8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2249" y="2477644"/>
            <a:ext cx="10572000" cy="3529018"/>
          </a:xfrm>
        </p:spPr>
        <p:txBody>
          <a:bodyPr>
            <a:normAutofit/>
          </a:bodyPr>
          <a:lstStyle/>
          <a:p>
            <a:r>
              <a:rPr lang="en-US" sz="4000" dirty="0"/>
              <a:t>Player:        we call him </a:t>
            </a:r>
            <a:r>
              <a:rPr lang="en-US" sz="4000" dirty="0" err="1"/>
              <a:t>Zuno</a:t>
            </a:r>
            <a:endParaRPr lang="en-US" sz="4000" dirty="0"/>
          </a:p>
          <a:p>
            <a:endParaRPr lang="en-US" sz="4000" dirty="0"/>
          </a:p>
          <a:p>
            <a:r>
              <a:rPr lang="en-US" sz="4000" dirty="0"/>
              <a:t>Enemy: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13FC3F-D216-4661-A9EE-2DF1BEBB94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407" y="1986454"/>
            <a:ext cx="649577" cy="13052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31B3A7E-9450-4FBE-9342-BA88E5B0C4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916620" y="3511439"/>
            <a:ext cx="605539" cy="113774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06B8513-381D-4FB7-BF1C-4084BF9EBE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8676" y="3716884"/>
            <a:ext cx="774644" cy="77464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C5CE25B-48A2-4329-8028-EEFB6660CD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0469" y="3128471"/>
            <a:ext cx="1965192" cy="1965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418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C960F-5690-4414-9133-22AD116B77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504496"/>
            <a:ext cx="10572000" cy="983314"/>
          </a:xfrm>
        </p:spPr>
        <p:txBody>
          <a:bodyPr/>
          <a:lstStyle/>
          <a:p>
            <a:pPr algn="ctr"/>
            <a:r>
              <a:rPr lang="en-US" dirty="0"/>
              <a:t>Obstacles and </a:t>
            </a:r>
            <a:r>
              <a:rPr lang="en-US" dirty="0" err="1"/>
              <a:t>Probs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D5015-6BC9-442F-A7DC-6AA2D914A8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2249" y="2477644"/>
            <a:ext cx="10572000" cy="3529018"/>
          </a:xfrm>
        </p:spPr>
        <p:txBody>
          <a:bodyPr>
            <a:normAutofit/>
          </a:bodyPr>
          <a:lstStyle/>
          <a:p>
            <a:r>
              <a:rPr lang="en-US" sz="4000" dirty="0"/>
              <a:t>Spike:            </a:t>
            </a:r>
          </a:p>
          <a:p>
            <a:r>
              <a:rPr lang="en-US" sz="4000" dirty="0"/>
              <a:t>Lock:</a:t>
            </a:r>
          </a:p>
          <a:p>
            <a:r>
              <a:rPr lang="en-US" sz="4000" dirty="0"/>
              <a:t>Blade:</a:t>
            </a:r>
          </a:p>
          <a:p>
            <a:r>
              <a:rPr lang="en-US" sz="4000" dirty="0"/>
              <a:t>Spring:</a:t>
            </a:r>
          </a:p>
          <a:p>
            <a:r>
              <a:rPr lang="en-US" sz="4000" dirty="0"/>
              <a:t>Key: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DD2990-B2A4-41F8-BE42-3F54274BA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287" y="2286159"/>
            <a:ext cx="666750" cy="6667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680701D-D04D-41A4-80C8-3BF666E9A9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9788" y="4609058"/>
            <a:ext cx="548837" cy="54883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0975661-FDE1-4C3A-A2D7-0C6EE91CDB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4220" y="3213537"/>
            <a:ext cx="548884" cy="54888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938718A-F943-4021-B2B0-87201C80D0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4553987">
            <a:off x="2824022" y="3897672"/>
            <a:ext cx="404648" cy="60386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6B0F96B-57DF-4500-BB17-0B996AE453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51927" y="5267106"/>
            <a:ext cx="548837" cy="548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720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C960F-5690-4414-9133-22AD116B77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8828" y="2963916"/>
            <a:ext cx="10572000" cy="983314"/>
          </a:xfrm>
        </p:spPr>
        <p:txBody>
          <a:bodyPr/>
          <a:lstStyle/>
          <a:p>
            <a:pPr algn="ctr"/>
            <a:r>
              <a:rPr lang="en-US" dirty="0"/>
              <a:t>Class Diagram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D5015-6BC9-442F-A7DC-6AA2D914A8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2249" y="2477644"/>
            <a:ext cx="10572000" cy="3529018"/>
          </a:xfrm>
        </p:spPr>
        <p:txBody>
          <a:bodyPr>
            <a:normAutofit/>
          </a:bodyPr>
          <a:lstStyle/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281284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C960F-5690-4414-9133-22AD116B77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504496"/>
            <a:ext cx="10572000" cy="983314"/>
          </a:xfr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D5015-6BC9-442F-A7DC-6AA2D914A8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2249" y="2477644"/>
            <a:ext cx="10572000" cy="3529018"/>
          </a:xfrm>
        </p:spPr>
        <p:txBody>
          <a:bodyPr>
            <a:normAutofit/>
          </a:bodyPr>
          <a:lstStyle/>
          <a:p>
            <a:endParaRPr lang="en-US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51D0D0-442B-4A21-8693-4C61A6078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86" y="125307"/>
            <a:ext cx="11808373" cy="6732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317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C960F-5690-4414-9133-22AD116B77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504496"/>
            <a:ext cx="10572000" cy="983314"/>
          </a:xfr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D5015-6BC9-442F-A7DC-6AA2D914A8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2249" y="2477644"/>
            <a:ext cx="10572000" cy="3529018"/>
          </a:xfrm>
        </p:spPr>
        <p:txBody>
          <a:bodyPr>
            <a:normAutofit/>
          </a:bodyPr>
          <a:lstStyle/>
          <a:p>
            <a:endParaRPr lang="en-US" sz="4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664EDA-993F-476C-9278-A9CB6CF5A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249" y="220717"/>
            <a:ext cx="9815958" cy="633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699710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89</TotalTime>
  <Words>104</Words>
  <Application>Microsoft Office PowerPoint</Application>
  <PresentationFormat>Widescreen</PresentationFormat>
  <Paragraphs>30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 Light</vt:lpstr>
      <vt:lpstr>Metropolitan</vt:lpstr>
      <vt:lpstr>LOST</vt:lpstr>
      <vt:lpstr>Story</vt:lpstr>
      <vt:lpstr>How to play?</vt:lpstr>
      <vt:lpstr>How to play?</vt:lpstr>
      <vt:lpstr>Characters</vt:lpstr>
      <vt:lpstr>Obstacles and Probs</vt:lpstr>
      <vt:lpstr>Class Diagram</vt:lpstr>
      <vt:lpstr>PowerPoint Presentation</vt:lpstr>
      <vt:lpstr>PowerPoint Presentation</vt:lpstr>
      <vt:lpstr>Demonstration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LOST</dc:title>
  <dc:creator>Naimul Haque</dc:creator>
  <cp:lastModifiedBy>Samin Shahriar Tokey</cp:lastModifiedBy>
  <cp:revision>8</cp:revision>
  <dcterms:created xsi:type="dcterms:W3CDTF">2017-08-05T13:17:52Z</dcterms:created>
  <dcterms:modified xsi:type="dcterms:W3CDTF">2017-08-09T19:45:00Z</dcterms:modified>
</cp:coreProperties>
</file>