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660-1E77-47FA-98BD-72C71143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C27C5-9657-4190-BB0A-87B47897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0A69-4301-4FB1-832A-591B21D9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B1BC-781E-4D52-A350-4C29F637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76A7-47EE-4C21-BF40-1535A37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3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3DD-30FF-44CE-8BC8-3F89646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885D-B955-4398-A0A8-BAB9ED6D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1280-2B1C-4059-94B0-23ABF6FD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AA3E-AE79-400B-82E4-B0722AD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824F-B2E9-484D-9021-13A5231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1CC7-B1FE-413E-94C9-AA5C7DA55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CC782-EA4B-4A5A-9876-A812D9B3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A5ED-53B6-407D-984D-2E9722EC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6C01-FE5E-4AAF-88C3-458D0DE5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68FD-06EF-4968-B9F1-43B8C45B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80-441D-44C0-A6DD-360DD708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C43A-5FEE-42C1-A882-DBE18EF5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2B42-99F6-4B55-9853-4EF0B06C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75DF-A95B-4201-A5A4-5A308D2A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238D-243B-4C44-AA2B-6932512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D7CA-DB60-483A-B2F6-11FA107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7787E-02C2-43A6-8AC9-D61AF0611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75A0-F022-486B-B830-7957284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390B-394D-4FE2-9169-9A6C4F4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D0F6-CB0D-4A81-A0E3-A41F1F85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7001-9763-4021-BB3D-4ACA2C25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1EBB-17A7-442E-80DD-76C3558AB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8C9E7-2435-4615-B247-B0C67DDC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B4E1-7DFF-497C-ABF7-BF5A4D3E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8F47-6924-4454-8DDA-4D4DCD70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11CE-FA4E-4862-8DA5-575CB5B9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551F-7E58-4EE5-9BBD-D35CC938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AC9A-5AA7-4385-93B7-C8CF87C5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4C30-8021-4067-B74D-212BDE17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7136-99DD-45FF-9139-0E881217F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6CCFB-215D-4BDF-BED0-1FD7ECD87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14F8C-EE71-4B39-BD46-AE16C7FE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FE661-F1E8-4111-AE28-B9D1E073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0B015-41CC-4361-91AF-91631A00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5FF9-95EA-4966-B83D-D61E87BB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3406F-AB1A-4364-A9F9-38303535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5BF4-FC21-4CA5-A740-1FEA7374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125D-5643-4B8D-8E82-FF7CAD2C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308D8-417A-43C5-B8FE-72FB3EB4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18BB-93E4-4CAD-A874-AC7880D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023F-072B-40DB-8C4B-8E1A8816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3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D2DE-5B00-476F-B465-EFAE25D2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D72-7914-4C13-B72E-55807663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A35D0-F56F-4220-BCA1-B747C308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8E1B-452C-45E4-B74B-BAADC986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81B5-E98E-47B2-B858-6BD76E8D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8193-6C18-4BEC-AA26-F6DABA8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E360-7EB8-4574-8C8E-C5FF2DB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D348D-9DC2-40CA-8C39-2C9697DF8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C596-D6CA-4047-8986-49E4B46D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54FC-FAF9-42E0-ACC9-E555EEB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0C11-3CEE-48CE-97EB-DF919C4E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F16B-7168-4277-B024-FD022BE4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9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7412B-209C-4D08-8838-885087CB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A8D0-064F-41AE-B512-321547C7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0F95-BD3E-437B-8BD1-EC7960E48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F807-4BCB-4E28-8CBC-2A3B3892A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764E-8F70-4588-AF2C-67350254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4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maptools.com/download-uk-postcode-lat-lng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05A17-4B53-40C3-8B57-F495DA6DA26D}"/>
              </a:ext>
            </a:extLst>
          </p:cNvPr>
          <p:cNvSpPr txBox="1"/>
          <p:nvPr/>
        </p:nvSpPr>
        <p:spPr>
          <a:xfrm>
            <a:off x="1153551" y="337625"/>
            <a:ext cx="10199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Segmenting Birmingham (UK) for Investments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E9E63-BF91-49CF-BEF7-CBDB942A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81" y="1357532"/>
            <a:ext cx="7373438" cy="414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41BCA-1B1F-4181-A32F-D6450A6D5156}"/>
              </a:ext>
            </a:extLst>
          </p:cNvPr>
          <p:cNvSpPr txBox="1"/>
          <p:nvPr/>
        </p:nvSpPr>
        <p:spPr>
          <a:xfrm>
            <a:off x="5174566" y="5699947"/>
            <a:ext cx="184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Toby Octon</a:t>
            </a:r>
          </a:p>
        </p:txBody>
      </p:sp>
    </p:spTree>
    <p:extLst>
      <p:ext uri="{BB962C8B-B14F-4D97-AF65-F5344CB8AC3E}">
        <p14:creationId xmlns:p14="http://schemas.microsoft.com/office/powerpoint/2010/main" val="28778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D2522-1DA9-4883-BF85-391B703D946E}"/>
              </a:ext>
            </a:extLst>
          </p:cNvPr>
          <p:cNvSpPr txBox="1"/>
          <p:nvPr/>
        </p:nvSpPr>
        <p:spPr>
          <a:xfrm>
            <a:off x="593558" y="272715"/>
            <a:ext cx="4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1C360-BE09-4889-94F5-F6A3C6CE8D26}"/>
              </a:ext>
            </a:extLst>
          </p:cNvPr>
          <p:cNvSpPr txBox="1"/>
          <p:nvPr/>
        </p:nvSpPr>
        <p:spPr>
          <a:xfrm>
            <a:off x="778042" y="1283368"/>
            <a:ext cx="1063591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Low risk investments should include: Pubs, Coffee shops, Hotels, Grocery Stores and Indian Restaurants in Birmingham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Yellow cluster suitable for housing (many items of interest such as lakes, plazas and parks)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Demographics correlate with venues, high number of ethnic restaurants</a:t>
            </a:r>
          </a:p>
        </p:txBody>
      </p:sp>
    </p:spTree>
    <p:extLst>
      <p:ext uri="{BB962C8B-B14F-4D97-AF65-F5344CB8AC3E}">
        <p14:creationId xmlns:p14="http://schemas.microsoft.com/office/powerpoint/2010/main" val="16160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5F6A8-31E9-4FB0-94AD-8029893B3FE8}"/>
              </a:ext>
            </a:extLst>
          </p:cNvPr>
          <p:cNvSpPr txBox="1"/>
          <p:nvPr/>
        </p:nvSpPr>
        <p:spPr>
          <a:xfrm>
            <a:off x="1434906" y="900166"/>
            <a:ext cx="5570806" cy="52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u="sng" dirty="0"/>
              <a:t>Contents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Business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Data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AB832-D546-4DA4-827E-B4D1D1B4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18" y="253218"/>
            <a:ext cx="4690540" cy="606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4867D-9A59-45B5-85A8-42D5E3273A0A}"/>
              </a:ext>
            </a:extLst>
          </p:cNvPr>
          <p:cNvSpPr txBox="1"/>
          <p:nvPr/>
        </p:nvSpPr>
        <p:spPr>
          <a:xfrm>
            <a:off x="6784661" y="6311007"/>
            <a:ext cx="40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Demographics of Birmingham (Wikipedia)</a:t>
            </a:r>
          </a:p>
        </p:txBody>
      </p:sp>
    </p:spTree>
    <p:extLst>
      <p:ext uri="{BB962C8B-B14F-4D97-AF65-F5344CB8AC3E}">
        <p14:creationId xmlns:p14="http://schemas.microsoft.com/office/powerpoint/2010/main" val="27670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F84BF-3127-40B7-BD22-B6722B17827B}"/>
              </a:ext>
            </a:extLst>
          </p:cNvPr>
          <p:cNvSpPr txBox="1"/>
          <p:nvPr/>
        </p:nvSpPr>
        <p:spPr>
          <a:xfrm>
            <a:off x="914400" y="436098"/>
            <a:ext cx="648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1167E-B835-4568-9C18-621DE43FD877}"/>
              </a:ext>
            </a:extLst>
          </p:cNvPr>
          <p:cNvSpPr txBox="1"/>
          <p:nvPr/>
        </p:nvSpPr>
        <p:spPr>
          <a:xfrm>
            <a:off x="815925" y="1350498"/>
            <a:ext cx="10677379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Lack of safe investments in the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Property market seen as low risk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With changes in demographics over past ten years, what are safe investments that can be made in Birmingham in the property market?</a:t>
            </a:r>
          </a:p>
        </p:txBody>
      </p:sp>
    </p:spTree>
    <p:extLst>
      <p:ext uri="{BB962C8B-B14F-4D97-AF65-F5344CB8AC3E}">
        <p14:creationId xmlns:p14="http://schemas.microsoft.com/office/powerpoint/2010/main" val="388548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B6F9A-650B-4BC3-AEEA-3000480455F9}"/>
              </a:ext>
            </a:extLst>
          </p:cNvPr>
          <p:cNvSpPr txBox="1"/>
          <p:nvPr/>
        </p:nvSpPr>
        <p:spPr>
          <a:xfrm>
            <a:off x="647114" y="253217"/>
            <a:ext cx="784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Data and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EB884-0134-4FF2-AEA8-665C598FAAE6}"/>
              </a:ext>
            </a:extLst>
          </p:cNvPr>
          <p:cNvSpPr txBox="1"/>
          <p:nvPr/>
        </p:nvSpPr>
        <p:spPr>
          <a:xfrm>
            <a:off x="323557" y="1463040"/>
            <a:ext cx="1160584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Postcode data: </a:t>
            </a:r>
            <a:r>
              <a:rPr lang="en-GB" sz="2800" dirty="0">
                <a:hlinkClick r:id="rId2"/>
              </a:rPr>
              <a:t>https://www.freemaptools.com/download-uk-postcode-lat-lng.htm</a:t>
            </a:r>
            <a:endParaRPr lang="en-GB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Use longitude and latitude data to make a foursquare API 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Obtain list of venues by postcode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Identify most common venues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Segment Birmingham by likewise areas with machine learning algorithm: clustering</a:t>
            </a:r>
          </a:p>
        </p:txBody>
      </p:sp>
    </p:spTree>
    <p:extLst>
      <p:ext uri="{BB962C8B-B14F-4D97-AF65-F5344CB8AC3E}">
        <p14:creationId xmlns:p14="http://schemas.microsoft.com/office/powerpoint/2010/main" val="16919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152CB-F006-4CCB-AE15-0AC17794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3" y="-416287"/>
            <a:ext cx="5467640" cy="7943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594E1-01B3-4C8A-96B3-6EE338A09345}"/>
              </a:ext>
            </a:extLst>
          </p:cNvPr>
          <p:cNvSpPr txBox="1"/>
          <p:nvPr/>
        </p:nvSpPr>
        <p:spPr>
          <a:xfrm>
            <a:off x="323557" y="140677"/>
            <a:ext cx="417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1ED0A-7115-4C8F-BC19-94514A4A0163}"/>
              </a:ext>
            </a:extLst>
          </p:cNvPr>
          <p:cNvSpPr txBox="1"/>
          <p:nvPr/>
        </p:nvSpPr>
        <p:spPr>
          <a:xfrm>
            <a:off x="407963" y="1209822"/>
            <a:ext cx="585216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7 clusters: 3 main, 4 outlier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Purple: Urban areas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Red: Suburban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Yellow: Rural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Top three most prevalent venues for each cluster plotted</a:t>
            </a:r>
          </a:p>
        </p:txBody>
      </p:sp>
    </p:spTree>
    <p:extLst>
      <p:ext uri="{BB962C8B-B14F-4D97-AF65-F5344CB8AC3E}">
        <p14:creationId xmlns:p14="http://schemas.microsoft.com/office/powerpoint/2010/main" val="391279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ster%201%20%28purple%29.PNG">
            <a:extLst>
              <a:ext uri="{FF2B5EF4-FFF2-40B4-BE49-F238E27FC236}">
                <a16:creationId xmlns:a16="http://schemas.microsoft.com/office/drawing/2014/main" id="{EB21D717-8AED-40FD-967B-2289B2C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5763"/>
            <a:ext cx="109728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1E0395-7402-470F-8412-F2C979B5D820}"/>
              </a:ext>
            </a:extLst>
          </p:cNvPr>
          <p:cNvSpPr txBox="1"/>
          <p:nvPr/>
        </p:nvSpPr>
        <p:spPr>
          <a:xfrm>
            <a:off x="829994" y="1125415"/>
            <a:ext cx="144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Purple Sector</a:t>
            </a:r>
          </a:p>
        </p:txBody>
      </p:sp>
    </p:spTree>
    <p:extLst>
      <p:ext uri="{BB962C8B-B14F-4D97-AF65-F5344CB8AC3E}">
        <p14:creationId xmlns:p14="http://schemas.microsoft.com/office/powerpoint/2010/main" val="227259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%200%20%28red%29.PNG">
            <a:extLst>
              <a:ext uri="{FF2B5EF4-FFF2-40B4-BE49-F238E27FC236}">
                <a16:creationId xmlns:a16="http://schemas.microsoft.com/office/drawing/2014/main" id="{D5D5F656-A1CE-4E47-9D07-F145EC0A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76225"/>
            <a:ext cx="108013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AE41F-1EAB-45D6-8BE1-E361DE3AFAF6}"/>
              </a:ext>
            </a:extLst>
          </p:cNvPr>
          <p:cNvSpPr txBox="1"/>
          <p:nvPr/>
        </p:nvSpPr>
        <p:spPr>
          <a:xfrm>
            <a:off x="695325" y="834470"/>
            <a:ext cx="144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red Sector</a:t>
            </a:r>
          </a:p>
        </p:txBody>
      </p:sp>
    </p:spTree>
    <p:extLst>
      <p:ext uri="{BB962C8B-B14F-4D97-AF65-F5344CB8AC3E}">
        <p14:creationId xmlns:p14="http://schemas.microsoft.com/office/powerpoint/2010/main" val="176491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uster%205%20%28yellow%29.PNG">
            <a:extLst>
              <a:ext uri="{FF2B5EF4-FFF2-40B4-BE49-F238E27FC236}">
                <a16:creationId xmlns:a16="http://schemas.microsoft.com/office/drawing/2014/main" id="{7D0A0E86-6EB9-4F60-915C-0A588A37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33388"/>
            <a:ext cx="1102042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8F00A-FC56-46FE-B95C-48DFDFE4E905}"/>
              </a:ext>
            </a:extLst>
          </p:cNvPr>
          <p:cNvSpPr txBox="1"/>
          <p:nvPr/>
        </p:nvSpPr>
        <p:spPr>
          <a:xfrm>
            <a:off x="695325" y="834470"/>
            <a:ext cx="144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yellow Sector</a:t>
            </a:r>
          </a:p>
        </p:txBody>
      </p:sp>
    </p:spTree>
    <p:extLst>
      <p:ext uri="{BB962C8B-B14F-4D97-AF65-F5344CB8AC3E}">
        <p14:creationId xmlns:p14="http://schemas.microsoft.com/office/powerpoint/2010/main" val="281765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328C3-AF0A-4D49-B7B7-7B4CBDCCFB09}"/>
              </a:ext>
            </a:extLst>
          </p:cNvPr>
          <p:cNvSpPr txBox="1"/>
          <p:nvPr/>
        </p:nvSpPr>
        <p:spPr>
          <a:xfrm>
            <a:off x="385011" y="192505"/>
            <a:ext cx="402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41B34-9348-4C45-BE92-C95AD022A57D}"/>
              </a:ext>
            </a:extLst>
          </p:cNvPr>
          <p:cNvSpPr/>
          <p:nvPr/>
        </p:nvSpPr>
        <p:spPr>
          <a:xfrm>
            <a:off x="529390" y="1557226"/>
            <a:ext cx="9817768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Purple clusters are mostly concentrated to urban areas with a high number of Pubs, Coffee shops and Hotels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Red clusters are mostly concentrated to suburban areas, with a high prevalence Grocery Stores, Indian Restaurants and Pubs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Yellow clusters are mostly concentrated to rural areas, with a prevalence of Pubs and Grocery Stores.</a:t>
            </a:r>
          </a:p>
        </p:txBody>
      </p:sp>
    </p:spTree>
    <p:extLst>
      <p:ext uri="{BB962C8B-B14F-4D97-AF65-F5344CB8AC3E}">
        <p14:creationId xmlns:p14="http://schemas.microsoft.com/office/powerpoint/2010/main" val="10898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Octon</dc:creator>
  <cp:lastModifiedBy>Toby Octon</cp:lastModifiedBy>
  <cp:revision>3</cp:revision>
  <dcterms:created xsi:type="dcterms:W3CDTF">2019-01-14T15:53:42Z</dcterms:created>
  <dcterms:modified xsi:type="dcterms:W3CDTF">2019-01-14T16:15:13Z</dcterms:modified>
</cp:coreProperties>
</file>