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0" r:id="rId4"/>
    <p:sldId id="274" r:id="rId5"/>
    <p:sldId id="272" r:id="rId6"/>
    <p:sldId id="268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2F2F2"/>
    <a:srgbClr val="FFCB05"/>
    <a:srgbClr val="F0BF0A"/>
    <a:srgbClr val="D8BA3C"/>
    <a:srgbClr val="D3AA2E"/>
    <a:srgbClr val="D3AA2C"/>
    <a:srgbClr val="DCC748"/>
    <a:srgbClr val="DABF4A"/>
    <a:srgbClr val="B88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E04-AB08-4F4C-A40E-4A98C8670B6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D8A8B-BB35-4B2C-9B37-B4941AB30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007360" y="2363371"/>
            <a:ext cx="9591399" cy="119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66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1</a:t>
            </a:r>
            <a:r>
              <a:rPr lang="ko-KR" altLang="en-US" sz="66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차 프로 </a:t>
            </a:r>
            <a:r>
              <a:rPr lang="ko-KR" altLang="en-US" sz="6600" spc="3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젝트</a:t>
            </a:r>
            <a:r>
              <a:rPr lang="ko-KR" altLang="en-US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발표</a:t>
            </a:r>
            <a:endParaRPr lang="ru-RU" altLang="ko-KR" sz="6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054626" y="2109660"/>
            <a:ext cx="2301541" cy="7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2DGP</a:t>
            </a:r>
          </a:p>
          <a:p>
            <a:pPr eaLnBrk="1" hangingPunct="1">
              <a:lnSpc>
                <a:spcPct val="150000"/>
              </a:lnSpc>
            </a:pP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89495" y="5467224"/>
            <a:ext cx="3150870" cy="6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BY. 2017182021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   </a:t>
            </a:r>
            <a:r>
              <a:rPr lang="ko-KR" altLang="en-US" sz="1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양현석</a:t>
            </a:r>
            <a:endParaRPr lang="en-US" altLang="ko-KR" sz="1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84CDB8-1169-4744-8B0C-ED4CC3963673}"/>
              </a:ext>
            </a:extLst>
          </p:cNvPr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203FDBF-69E0-44CC-A5C0-09EE8A05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396" y="2297532"/>
            <a:ext cx="9591399" cy="119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66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</a:t>
            </a:r>
            <a:r>
              <a:rPr lang="ko-KR" altLang="en-US" sz="66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목차</a:t>
            </a:r>
            <a:endParaRPr lang="ru-RU" altLang="ko-KR" sz="6600" spc="3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4F3D59A-15A5-4ED7-9885-7065326B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634" y="2109659"/>
            <a:ext cx="2301541" cy="7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2DGP</a:t>
            </a:r>
          </a:p>
          <a:p>
            <a:pPr eaLnBrk="1" hangingPunct="1">
              <a:lnSpc>
                <a:spcPct val="150000"/>
              </a:lnSpc>
            </a:pP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01B25-8A2D-4176-BB4D-67F6FBB08AC9}"/>
              </a:ext>
            </a:extLst>
          </p:cNvPr>
          <p:cNvSpPr txBox="1"/>
          <p:nvPr/>
        </p:nvSpPr>
        <p:spPr>
          <a:xfrm>
            <a:off x="7540882" y="2593722"/>
            <a:ext cx="48544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/>
                </a:solidFill>
              </a:rPr>
              <a:t>게임 컨셉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/>
                </a:solidFill>
              </a:rPr>
              <a:t>개발 범위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/>
                </a:solidFill>
              </a:rPr>
              <a:t>예상 게임 실행 흐름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/>
                </a:solidFill>
              </a:rPr>
              <a:t>개발 일정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7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CEDE9-5604-45B1-9C3C-F16DE40CD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9" y="4044522"/>
            <a:ext cx="5001739" cy="2813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20C90A-2E29-40AD-97DE-F9F444B6D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98" y="2294214"/>
            <a:ext cx="3070315" cy="4091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A23772-232B-4770-88A7-58A4BE772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9" y="859696"/>
            <a:ext cx="5001739" cy="2793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59899-6002-4E80-B57E-0194673B00DF}"/>
              </a:ext>
            </a:extLst>
          </p:cNvPr>
          <p:cNvSpPr txBox="1"/>
          <p:nvPr/>
        </p:nvSpPr>
        <p:spPr>
          <a:xfrm>
            <a:off x="2810208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뽑기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B7263-4D84-4FD6-A092-77F2BEAE7D17}"/>
              </a:ext>
            </a:extLst>
          </p:cNvPr>
          <p:cNvSpPr txBox="1"/>
          <p:nvPr/>
        </p:nvSpPr>
        <p:spPr>
          <a:xfrm>
            <a:off x="11002252" y="207175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팀 편성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6C1DAB-89CA-4B17-8A25-1749037FE93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682713" y="2256421"/>
            <a:ext cx="1190866" cy="208339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D4F8BC-023E-46DD-BB0D-0E6FA11595BE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8374449" y="3653146"/>
            <a:ext cx="0" cy="391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940A87-B219-4752-A4D7-FF781F3A3DCA}"/>
              </a:ext>
            </a:extLst>
          </p:cNvPr>
          <p:cNvSpPr txBox="1"/>
          <p:nvPr/>
        </p:nvSpPr>
        <p:spPr>
          <a:xfrm>
            <a:off x="11002251" y="526659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영웅으로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탑을 오름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3A69D45-EBD1-4A52-90E6-2D3DBD400493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4682713" y="5451260"/>
            <a:ext cx="1190867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436243" y="2767280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Development</a:t>
            </a:r>
          </a:p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Scope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73127" y="4291138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B4DCF7-5249-4441-982F-C77AC6B6F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31658"/>
              </p:ext>
            </p:extLst>
          </p:nvPr>
        </p:nvGraphicFramePr>
        <p:xfrm>
          <a:off x="3744952" y="551855"/>
          <a:ext cx="8127999" cy="5621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11">
                  <a:extLst>
                    <a:ext uri="{9D8B030D-6E8A-4147-A177-3AD203B41FA5}">
                      <a16:colId xmlns:a16="http://schemas.microsoft.com/office/drawing/2014/main" val="1040501615"/>
                    </a:ext>
                  </a:extLst>
                </a:gridCol>
                <a:gridCol w="3562065">
                  <a:extLst>
                    <a:ext uri="{9D8B030D-6E8A-4147-A177-3AD203B41FA5}">
                      <a16:colId xmlns:a16="http://schemas.microsoft.com/office/drawing/2014/main" val="1035414591"/>
                    </a:ext>
                  </a:extLst>
                </a:gridCol>
                <a:gridCol w="3206623">
                  <a:extLst>
                    <a:ext uri="{9D8B030D-6E8A-4147-A177-3AD203B41FA5}">
                      <a16:colId xmlns:a16="http://schemas.microsoft.com/office/drawing/2014/main" val="2217573286"/>
                    </a:ext>
                  </a:extLst>
                </a:gridCol>
              </a:tblGrid>
              <a:tr h="415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177031"/>
                  </a:ext>
                </a:extLst>
              </a:tr>
              <a:tr h="61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마우스로 상대방을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클릭해서 공격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키보드로도 선택할 수 있게 </a:t>
                      </a:r>
                      <a:r>
                        <a:rPr lang="ko-KR" altLang="en-US" dirty="0" err="1"/>
                        <a:t>만듬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711911"/>
                  </a:ext>
                </a:extLst>
              </a:tr>
              <a:tr h="606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클래스마다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기술을 랜덤으로 </a:t>
                      </a:r>
                      <a:r>
                        <a:rPr lang="ko-KR" altLang="en-US" dirty="0" err="1"/>
                        <a:t>슥듭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기술을 마우스로 선택해 상대방을 클릭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17763"/>
                  </a:ext>
                </a:extLst>
              </a:tr>
              <a:tr h="606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방 단위로 구성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랜덤 던전 생성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212773"/>
                  </a:ext>
                </a:extLst>
              </a:tr>
              <a:tr h="61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전열의 아군을 우선적으로 때림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반드시 전열만 </a:t>
                      </a:r>
                      <a:r>
                        <a:rPr lang="ko-KR" altLang="en-US" dirty="0" err="1"/>
                        <a:t>때리는것은</a:t>
                      </a:r>
                      <a:r>
                        <a:rPr lang="ko-KR" altLang="en-US" dirty="0"/>
                        <a:t> 아님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더욱 다양한 상태이상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728728"/>
                  </a:ext>
                </a:extLst>
              </a:tr>
              <a:tr h="140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영웅의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탑을 올라가는 형식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스테이지 클리어 후 보상을 획득해 그 보상으로 뽑기와 장비강화를 해 더욱 강해지는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피로도를 추가해 같은 영웅만 계속 돌려쓰지 </a:t>
                      </a:r>
                      <a:r>
                        <a:rPr lang="ko-KR" altLang="en-US" dirty="0" err="1"/>
                        <a:t>못하게함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614392"/>
                  </a:ext>
                </a:extLst>
              </a:tr>
              <a:tr h="578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칼질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마법등</a:t>
                      </a:r>
                      <a:r>
                        <a:rPr lang="ko-KR" altLang="en-US" dirty="0"/>
                        <a:t> 다양한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모션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214116"/>
                  </a:ext>
                </a:extLst>
              </a:tr>
              <a:tr h="604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67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5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3E0515-9CB2-4B3F-B21A-B7A241A9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68" y="2038772"/>
            <a:ext cx="5001739" cy="2813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04004-9442-4B32-A10C-73E166C43946}"/>
              </a:ext>
            </a:extLst>
          </p:cNvPr>
          <p:cNvSpPr txBox="1"/>
          <p:nvPr/>
        </p:nvSpPr>
        <p:spPr>
          <a:xfrm>
            <a:off x="7523879" y="4909476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타워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클리어시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일정량의 보상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(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다만 다시 클리어할 수 없음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EBB82A-3754-48C4-A35B-E9BF77FB4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005749"/>
            <a:ext cx="5026109" cy="2846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D851E-73B8-40C5-8A01-A111DDB4F98D}"/>
              </a:ext>
            </a:extLst>
          </p:cNvPr>
          <p:cNvSpPr txBox="1"/>
          <p:nvPr/>
        </p:nvSpPr>
        <p:spPr>
          <a:xfrm>
            <a:off x="2732813" y="5047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전투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212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288742" y="405456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r"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Game</a:t>
            </a:r>
          </a:p>
          <a:p>
            <a:pPr algn="r"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Play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862540" y="1929314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3BFDDC8-021F-41BD-B554-CB9EF26E1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205364"/>
            <a:ext cx="5077735" cy="2846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84700-D2ED-419B-BE4E-ED578B7967FB}"/>
              </a:ext>
            </a:extLst>
          </p:cNvPr>
          <p:cNvSpPr txBox="1"/>
          <p:nvPr/>
        </p:nvSpPr>
        <p:spPr>
          <a:xfrm>
            <a:off x="1577632" y="525645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뽑기를 통해 영웅을 뽑음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AC6C7B-93BB-4A0F-BDD6-21DAAF900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42" y="2205364"/>
            <a:ext cx="5026109" cy="2801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20DCC-AE60-40E4-99F1-25B12FD80D74}"/>
              </a:ext>
            </a:extLst>
          </p:cNvPr>
          <p:cNvSpPr txBox="1"/>
          <p:nvPr/>
        </p:nvSpPr>
        <p:spPr>
          <a:xfrm>
            <a:off x="8489521" y="52564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장비 강화</a:t>
            </a:r>
          </a:p>
        </p:txBody>
      </p:sp>
    </p:spTree>
    <p:extLst>
      <p:ext uri="{BB962C8B-B14F-4D97-AF65-F5344CB8AC3E}">
        <p14:creationId xmlns:p14="http://schemas.microsoft.com/office/powerpoint/2010/main" val="218014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page</a:t>
            </a:r>
            <a:endParaRPr lang="en-US" altLang="ko-KR" sz="13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436243" y="2767280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Development</a:t>
            </a:r>
          </a:p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Scope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73127" y="4291138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9E1468-EB94-49BD-9D5A-2472C0E97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83166"/>
              </p:ext>
            </p:extLst>
          </p:nvPr>
        </p:nvGraphicFramePr>
        <p:xfrm>
          <a:off x="3780263" y="836341"/>
          <a:ext cx="7928517" cy="559593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58644">
                  <a:extLst>
                    <a:ext uri="{9D8B030D-6E8A-4147-A177-3AD203B41FA5}">
                      <a16:colId xmlns:a16="http://schemas.microsoft.com/office/drawing/2014/main" val="1193378545"/>
                    </a:ext>
                  </a:extLst>
                </a:gridCol>
                <a:gridCol w="1598120">
                  <a:extLst>
                    <a:ext uri="{9D8B030D-6E8A-4147-A177-3AD203B41FA5}">
                      <a16:colId xmlns:a16="http://schemas.microsoft.com/office/drawing/2014/main" val="2244337924"/>
                    </a:ext>
                  </a:extLst>
                </a:gridCol>
                <a:gridCol w="5471753">
                  <a:extLst>
                    <a:ext uri="{9D8B030D-6E8A-4147-A177-3AD203B41FA5}">
                      <a16:colId xmlns:a16="http://schemas.microsoft.com/office/drawing/2014/main" val="2150382537"/>
                    </a:ext>
                  </a:extLst>
                </a:gridCol>
              </a:tblGrid>
              <a:tr h="607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리소스를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652040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 시스템구현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뽑기를 구현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장비강화를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11347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전투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전투를 텍스처 없이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06911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아군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클래스별 아군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1527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적군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종류별 적군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8712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텍스처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전투에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택스쳐를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입힘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공격 모션을 입힘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86091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시연 및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피드백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플레이해보고 부족한 부분을 채움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버그를 찾음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벨런스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61529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908575"/>
                  </a:ext>
                </a:extLst>
              </a:tr>
              <a:tr h="607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4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4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33925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625740" y="2831271"/>
            <a:ext cx="5232759" cy="9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48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감사합니다</a:t>
            </a:r>
            <a:r>
              <a:rPr lang="en-US" altLang="ko-KR" sz="48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.</a:t>
            </a:r>
            <a:endParaRPr lang="ru-RU" altLang="ko-KR" sz="4800" spc="300" dirty="0">
              <a:solidFill>
                <a:srgbClr val="FFCB0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249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현석 양</cp:lastModifiedBy>
  <cp:revision>45</cp:revision>
  <dcterms:created xsi:type="dcterms:W3CDTF">2017-09-09T13:40:14Z</dcterms:created>
  <dcterms:modified xsi:type="dcterms:W3CDTF">2018-09-26T07:17:08Z</dcterms:modified>
</cp:coreProperties>
</file>