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276" r:id="rId4"/>
    <p:sldId id="275" r:id="rId5"/>
    <p:sldId id="27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640C7-4CE8-4DD2-BDBF-49B94B7A7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513DD2-5568-4FCE-AB63-FF4B49C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072EF-586A-465D-8BD5-7B85914D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C9E1-FAF4-4CD9-A269-9581403A92A2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36E04-5573-4A0B-815D-12A2DE2C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8112C-11EC-40F6-B42C-62CEC085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56A5-5E50-46B8-BF19-4A0022695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27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0605C-0D4E-4A1E-8B2D-504E57C4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22E67E-D0B1-4BB3-A933-209973A9C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F79C2-2EDA-4126-B5D3-CF477943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C9E1-FAF4-4CD9-A269-9581403A92A2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1B7AE-F205-41C8-A202-A4167CB1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43AAC-B7D7-4720-8AEC-361AB34C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56A5-5E50-46B8-BF19-4A0022695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95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FE596F-FDDA-40B2-AD2B-3D8C9D9EA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C04A5C-97FE-4135-98A9-438FC86D0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824A2-6B07-4723-8F54-B2C81FB1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C9E1-FAF4-4CD9-A269-9581403A92A2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B8750A-FFF3-4A3E-854A-DCDD72F0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4F00B-1B13-4AAE-BC3A-6A639B89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56A5-5E50-46B8-BF19-4A0022695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94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BE4CA-E558-439D-9D45-345EB679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0ABD7-A59E-4768-B151-A14EB3BFA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7B254E-C717-48A1-A347-3D9D1742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C9E1-FAF4-4CD9-A269-9581403A92A2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4407B-F34A-4B8A-AEB9-6D5951CD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8BBDF-2413-430D-97A2-C3FC62E1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56A5-5E50-46B8-BF19-4A0022695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43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85458-B0E7-4111-8629-AA78B49FD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0A20E-20E8-4BC3-8C05-5F6718BB8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E972B-445C-4EAB-BD96-F571199D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C9E1-FAF4-4CD9-A269-9581403A92A2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C7E35D-781F-4C56-9CB1-9C33F5DB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A30FD3-CB98-418C-A22D-246DC5C4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56A5-5E50-46B8-BF19-4A0022695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21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92654-F6A1-4C36-9858-B0A56C8E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2B52F-6233-4286-816A-A53444816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5B2D84-EC6E-45ED-A8B5-CE0F37149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8DC96B-C786-4FE2-9E03-F738B725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C9E1-FAF4-4CD9-A269-9581403A92A2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A98EBA-256D-4877-A317-79D505E3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600B8D-A819-4A14-978A-E58A9398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56A5-5E50-46B8-BF19-4A0022695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39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57512-F936-4A93-BE61-DB89E2DA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297E3-7263-400D-B936-B4A4F16B9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EF787E-E8E8-43AF-894C-6CCC36D43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2F6F8E-6C94-41C4-9E29-22F2276C1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C640E7-C75F-4F06-B3DC-44F0E73FC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711E1C-E408-4348-ADC8-85676EEE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C9E1-FAF4-4CD9-A269-9581403A92A2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B5F84B-2B36-4BF9-8174-DCC7F14B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37873A-1D3E-46C3-9D27-39469B6B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56A5-5E50-46B8-BF19-4A0022695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65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22C7D-16D3-4DCC-853B-A189CC56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C9CDB9-170F-43A9-A42C-0FEF16D0B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C9E1-FAF4-4CD9-A269-9581403A92A2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5144D8-FDD2-4341-ADCB-F4FE2774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84E517-5D67-44B5-8E61-6619892F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56A5-5E50-46B8-BF19-4A0022695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60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B01309-CB52-46BE-924D-E46F3D0E4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C9E1-FAF4-4CD9-A269-9581403A92A2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A8DC39-80FE-4F6C-81EF-5A17DD596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FF6455-A521-413B-8FB6-16A1DC6CD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56A5-5E50-46B8-BF19-4A0022695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92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BC957-F5C3-40A2-B20D-2FE81E30A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CCBE8-75E4-424C-B59B-A708BD9D8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82269E-F49A-40D5-A620-6B9CD541E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BE1A34-EB64-4087-BDCA-A85D4D0E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C9E1-FAF4-4CD9-A269-9581403A92A2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D73129-FAAA-42DB-AC3B-0E15F9D3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FDB255-3CCB-49DD-9D15-84AA9823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56A5-5E50-46B8-BF19-4A0022695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6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4E334-E2B0-4FC7-A7AF-7024F49FB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E043A7-2B03-4F3A-95EB-7FD117014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AFDDA7-B450-4934-A2F0-0825F9D98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47AF0B-C805-4EE2-92E4-784C77DF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C9E1-FAF4-4CD9-A269-9581403A92A2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0B396F-9838-41B1-B3FB-2261A5524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413524-7216-440B-8C62-E339C54B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56A5-5E50-46B8-BF19-4A0022695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17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2C1B69-7A0F-4479-8406-FDF12D6E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8CBB82-3698-4A1D-8624-CC9879D66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E30CB-3B1B-4CD0-9E17-AC7B1ECEA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5C9E1-FAF4-4CD9-A269-9581403A92A2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8D764-DE62-448A-98B0-D8999CC32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0963EB-1E93-491A-A433-CB88E0977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F56A5-5E50-46B8-BF19-4A0022695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47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086600" y="0"/>
            <a:ext cx="5105400" cy="6858000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3007360" y="2363371"/>
            <a:ext cx="9591399" cy="118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6600" dirty="0"/>
              <a:t> </a:t>
            </a:r>
            <a:r>
              <a:rPr lang="ko-KR" altLang="en-US" sz="6600" spc="300" dirty="0">
                <a:solidFill>
                  <a:srgbClr val="FFCB0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프로젝트 </a:t>
            </a:r>
            <a:r>
              <a:rPr lang="ko-KR" altLang="en-US" sz="6600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중간</a:t>
            </a:r>
            <a:r>
              <a:rPr lang="ko-KR" altLang="en-US" sz="6600" dirty="0"/>
              <a:t> </a:t>
            </a:r>
            <a:r>
              <a:rPr lang="ko-KR" altLang="en-US" sz="6600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발표</a:t>
            </a:r>
            <a:endParaRPr lang="ru-RU" altLang="ko-KR" sz="6600" spc="3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3054626" y="2109660"/>
            <a:ext cx="2301541" cy="783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600" b="1" spc="300" dirty="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2DGP</a:t>
            </a:r>
          </a:p>
          <a:p>
            <a:pPr eaLnBrk="1" hangingPunct="1">
              <a:lnSpc>
                <a:spcPct val="150000"/>
              </a:lnSpc>
            </a:pPr>
            <a:endParaRPr lang="ru-RU" altLang="ko-KR" sz="1600" b="1" spc="300" dirty="0">
              <a:solidFill>
                <a:srgbClr val="F0BF0A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389495" y="5467224"/>
            <a:ext cx="3150870" cy="6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4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BY. 2017182021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   </a:t>
            </a:r>
            <a:r>
              <a:rPr lang="ko-KR" altLang="en-US" sz="14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양현석</a:t>
            </a:r>
            <a:endParaRPr lang="en-US" altLang="ko-KR" sz="14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6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35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 page</a:t>
            </a:r>
            <a:endParaRPr lang="en-US" altLang="ko-KR" sz="13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1F98AC48-D564-41A8-8434-C54AAB624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0299" y="174474"/>
            <a:ext cx="9591399" cy="118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6600" dirty="0"/>
              <a:t> </a:t>
            </a:r>
            <a:r>
              <a:rPr lang="ko-KR" altLang="en-US" sz="6600" spc="300" dirty="0">
                <a:solidFill>
                  <a:srgbClr val="FFCB0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뽑기를 통해 강해지자</a:t>
            </a:r>
            <a:r>
              <a:rPr lang="en-US" altLang="ko-KR" sz="6600" spc="300" dirty="0">
                <a:solidFill>
                  <a:srgbClr val="FFCB0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!</a:t>
            </a:r>
            <a:endParaRPr lang="ru-RU" altLang="ko-KR" sz="6600" spc="3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151235-BA9E-4ECA-9DA6-18524403C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99" y="1361979"/>
            <a:ext cx="3810000" cy="3810000"/>
          </a:xfrm>
          <a:prstGeom prst="rect">
            <a:avLst/>
          </a:prstGeom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5DE97F0A-EF38-4C09-9E33-D1AB195AF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0299" y="5733151"/>
            <a:ext cx="9591399" cy="50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ko-KR" altLang="en-US" sz="2500" dirty="0"/>
              <a:t> </a:t>
            </a:r>
            <a:r>
              <a:rPr lang="ko-KR" altLang="en-US" sz="2500" spc="300" dirty="0">
                <a:solidFill>
                  <a:srgbClr val="FFCB0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뽑은</a:t>
            </a:r>
            <a:r>
              <a:rPr lang="en-US" altLang="ko-KR" sz="2500" spc="300" dirty="0">
                <a:solidFill>
                  <a:srgbClr val="FFCB0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 </a:t>
            </a:r>
            <a:r>
              <a:rPr lang="ko-KR" altLang="en-US" sz="2500" spc="300" dirty="0">
                <a:solidFill>
                  <a:srgbClr val="FFCB0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영웅들을 이용해 타워를 공략</a:t>
            </a:r>
            <a:r>
              <a:rPr lang="en-US" altLang="ko-KR" sz="2500" spc="300" dirty="0">
                <a:solidFill>
                  <a:srgbClr val="FFCB0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!</a:t>
            </a:r>
            <a:endParaRPr lang="ru-RU" altLang="ko-KR" sz="2500" spc="3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97FC683-E5B0-43BF-9307-C3151ED5B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703" y="2543659"/>
            <a:ext cx="2047178" cy="2007811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C625B0B-3DB8-4DF2-A5B6-69A8010CBE05}"/>
              </a:ext>
            </a:extLst>
          </p:cNvPr>
          <p:cNvSpPr/>
          <p:nvPr/>
        </p:nvSpPr>
        <p:spPr>
          <a:xfrm>
            <a:off x="5318863" y="2980592"/>
            <a:ext cx="1554270" cy="896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10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 page</a:t>
            </a:r>
            <a:endParaRPr lang="en-US" altLang="ko-KR" sz="13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436243" y="2767280"/>
            <a:ext cx="330870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Development</a:t>
            </a:r>
          </a:p>
          <a:p>
            <a:pPr eaLnBrk="1" hangingPunct="1"/>
            <a:r>
              <a:rPr lang="en-US" altLang="ko-KR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Scope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573127" y="4291138"/>
            <a:ext cx="1666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CB4DCF7-5249-4441-982F-C77AC6B6F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135916"/>
              </p:ext>
            </p:extLst>
          </p:nvPr>
        </p:nvGraphicFramePr>
        <p:xfrm>
          <a:off x="3744952" y="953965"/>
          <a:ext cx="8127428" cy="4866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740">
                  <a:extLst>
                    <a:ext uri="{9D8B030D-6E8A-4147-A177-3AD203B41FA5}">
                      <a16:colId xmlns:a16="http://schemas.microsoft.com/office/drawing/2014/main" val="1040501615"/>
                    </a:ext>
                  </a:extLst>
                </a:gridCol>
                <a:gridCol w="6768688">
                  <a:extLst>
                    <a:ext uri="{9D8B030D-6E8A-4147-A177-3AD203B41FA5}">
                      <a16:colId xmlns:a16="http://schemas.microsoft.com/office/drawing/2014/main" val="1035414591"/>
                    </a:ext>
                  </a:extLst>
                </a:gridCol>
              </a:tblGrid>
              <a:tr h="364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/>
                        <a:t>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177031"/>
                  </a:ext>
                </a:extLst>
              </a:tr>
              <a:tr h="562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마우스로 상대방을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클릭해서 공격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711911"/>
                  </a:ext>
                </a:extLst>
              </a:tr>
              <a:tr h="562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기술을 마우스로 선택해 상대방을 클릭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117763"/>
                  </a:ext>
                </a:extLst>
              </a:tr>
              <a:tr h="575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테마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212773"/>
                  </a:ext>
                </a:extLst>
              </a:tr>
              <a:tr h="562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 </a:t>
                      </a:r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전열의 아군을 우선적으로 때림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반드시 전열만 </a:t>
                      </a:r>
                      <a:r>
                        <a:rPr lang="ko-KR" altLang="en-US" dirty="0" err="1"/>
                        <a:t>때리는것은</a:t>
                      </a:r>
                      <a:r>
                        <a:rPr lang="ko-KR" altLang="en-US" dirty="0"/>
                        <a:t> 아님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3728728"/>
                  </a:ext>
                </a:extLst>
              </a:tr>
              <a:tr h="9653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 err="1"/>
                        <a:t>피격시</a:t>
                      </a:r>
                      <a:r>
                        <a:rPr lang="ko-KR" altLang="en-US" dirty="0"/>
                        <a:t> 영웅의 체력감소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기술을 선택해 상대 몬스터를 클릭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614392"/>
                  </a:ext>
                </a:extLst>
              </a:tr>
              <a:tr h="1040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영웅과 적의 </a:t>
                      </a:r>
                      <a:r>
                        <a:rPr lang="en-US" altLang="ko-KR" dirty="0"/>
                        <a:t>idle</a:t>
                      </a:r>
                      <a:r>
                        <a:rPr lang="ko-KR" altLang="en-US" dirty="0"/>
                        <a:t>상태와 죽는 상태 표현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214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45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35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3 page</a:t>
            </a:r>
            <a:endParaRPr lang="en-US" altLang="ko-KR" sz="13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436243" y="2767280"/>
            <a:ext cx="330870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Development</a:t>
            </a:r>
          </a:p>
          <a:p>
            <a:pPr eaLnBrk="1" hangingPunct="1"/>
            <a:r>
              <a:rPr lang="en-US" altLang="ko-KR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Scope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573127" y="4291138"/>
            <a:ext cx="1666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69E1468-EB94-49BD-9D5A-2472C0E97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445087"/>
              </p:ext>
            </p:extLst>
          </p:nvPr>
        </p:nvGraphicFramePr>
        <p:xfrm>
          <a:off x="3827669" y="444437"/>
          <a:ext cx="7928088" cy="5936166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858215">
                  <a:extLst>
                    <a:ext uri="{9D8B030D-6E8A-4147-A177-3AD203B41FA5}">
                      <a16:colId xmlns:a16="http://schemas.microsoft.com/office/drawing/2014/main" val="1193378545"/>
                    </a:ext>
                  </a:extLst>
                </a:gridCol>
                <a:gridCol w="1598120">
                  <a:extLst>
                    <a:ext uri="{9D8B030D-6E8A-4147-A177-3AD203B41FA5}">
                      <a16:colId xmlns:a16="http://schemas.microsoft.com/office/drawing/2014/main" val="2244337924"/>
                    </a:ext>
                  </a:extLst>
                </a:gridCol>
                <a:gridCol w="5471753">
                  <a:extLst>
                    <a:ext uri="{9D8B030D-6E8A-4147-A177-3AD203B41FA5}">
                      <a16:colId xmlns:a16="http://schemas.microsoft.com/office/drawing/2014/main" val="2150382537"/>
                    </a:ext>
                  </a:extLst>
                </a:gridCol>
              </a:tblGrid>
              <a:tr h="607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자료수집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-(90%)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리소스를 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652040"/>
                  </a:ext>
                </a:extLst>
              </a:tr>
              <a:tr h="607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기본 시스템구현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-(90%)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뽑기를 구현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-(50%, UI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를 할 때 같이 할 예정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영웅 관리를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11347"/>
                  </a:ext>
                </a:extLst>
              </a:tr>
              <a:tr h="6071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전투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-(100%)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전투를 텍스처 없이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006911"/>
                  </a:ext>
                </a:extLst>
              </a:tr>
              <a:tr h="6071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아군 오브젝트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-(80%)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클래스별 아군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71527"/>
                  </a:ext>
                </a:extLst>
              </a:tr>
              <a:tr h="6071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적군 오브젝트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-(100%)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종류별 적군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78712"/>
                  </a:ext>
                </a:extLst>
              </a:tr>
              <a:tr h="6071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-(10%)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다양한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UI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를 구현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86091"/>
                  </a:ext>
                </a:extLst>
              </a:tr>
              <a:tr h="6071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아군 오브젝트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클래스별 아군 기술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모션을 입힘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661529"/>
                  </a:ext>
                </a:extLst>
              </a:tr>
              <a:tr h="6071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적군 오브젝트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종류별 적군 구현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공격 모션을 입힘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908575"/>
                  </a:ext>
                </a:extLst>
              </a:tr>
              <a:tr h="607122"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시연 및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피드백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플레이해보고 부족한 부분을 채움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버그를 찾음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벨런스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142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11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35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4 page</a:t>
            </a:r>
            <a:endParaRPr lang="en-US" altLang="ko-KR" sz="13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436243" y="2767280"/>
            <a:ext cx="330870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r>
              <a:rPr lang="en-US" altLang="ko-KR" sz="4000" dirty="0" err="1"/>
              <a:t>Github</a:t>
            </a:r>
            <a:r>
              <a:rPr lang="en-US" altLang="ko-KR" sz="4000" dirty="0"/>
              <a:t> </a:t>
            </a:r>
            <a:r>
              <a:rPr lang="ko-KR" altLang="en-US" sz="4000" dirty="0" err="1"/>
              <a:t>커밋</a:t>
            </a:r>
            <a:r>
              <a:rPr lang="ko-KR" altLang="en-US" sz="4000" dirty="0"/>
              <a:t> 통계</a:t>
            </a:r>
            <a:endParaRPr lang="en-US" altLang="ko-KR" sz="4000" dirty="0">
              <a:solidFill>
                <a:schemeClr val="tx1">
                  <a:lumMod val="95000"/>
                  <a:lumOff val="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573127" y="4291138"/>
            <a:ext cx="1666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449636D-163D-42DB-8C66-6B38DBB3F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952" y="915301"/>
            <a:ext cx="6944694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62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205</Words>
  <Application>Microsoft Office PowerPoint</Application>
  <PresentationFormat>와이드스크린</PresentationFormat>
  <Paragraphs>66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나눔스퀘어</vt:lpstr>
      <vt:lpstr>나눔스퀘어 Bold</vt:lpstr>
      <vt:lpstr>나눔스퀘어 ExtraBold</vt:lpstr>
      <vt:lpstr>맑은 고딕</vt:lpstr>
      <vt:lpstr>Arial</vt:lpstr>
      <vt:lpstr>Calibri</vt:lpstr>
      <vt:lpstr>Lato Light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양현석</dc:creator>
  <cp:lastModifiedBy>양현석</cp:lastModifiedBy>
  <cp:revision>5</cp:revision>
  <dcterms:created xsi:type="dcterms:W3CDTF">2018-11-05T10:33:22Z</dcterms:created>
  <dcterms:modified xsi:type="dcterms:W3CDTF">2018-11-05T11:44:53Z</dcterms:modified>
</cp:coreProperties>
</file>