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svg"/><Relationship Id="rId1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svg"/><Relationship Id="rId1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0E7A7-0B71-46FE-8A7E-AD98A056322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9A4F37-344B-4CE8-BAA2-C767FD91678F}">
      <dgm:prSet/>
      <dgm:spPr/>
      <dgm:t>
        <a:bodyPr/>
        <a:lstStyle/>
        <a:p>
          <a:r>
            <a:rPr lang="cs-CZ"/>
            <a:t>King('b', self.images['b_king'], self.pieces_zoom)</a:t>
          </a:r>
          <a:endParaRPr lang="en-US"/>
        </a:p>
      </dgm:t>
    </dgm:pt>
    <dgm:pt modelId="{D5189245-BA94-4D6B-B84B-A863E66F4CA7}" type="parTrans" cxnId="{6234C660-144B-41B0-9B31-768FE3989B85}">
      <dgm:prSet/>
      <dgm:spPr/>
      <dgm:t>
        <a:bodyPr/>
        <a:lstStyle/>
        <a:p>
          <a:endParaRPr lang="en-US"/>
        </a:p>
      </dgm:t>
    </dgm:pt>
    <dgm:pt modelId="{183AE81F-D66F-4D78-B115-EAA49CC889A7}" type="sibTrans" cxnId="{6234C660-144B-41B0-9B31-768FE3989B85}">
      <dgm:prSet/>
      <dgm:spPr/>
      <dgm:t>
        <a:bodyPr/>
        <a:lstStyle/>
        <a:p>
          <a:endParaRPr lang="en-US"/>
        </a:p>
      </dgm:t>
    </dgm:pt>
    <dgm:pt modelId="{4F4EA809-AC29-4F2F-A98F-2C730B886271}">
      <dgm:prSet/>
      <dgm:spPr/>
      <dgm:t>
        <a:bodyPr/>
        <a:lstStyle/>
        <a:p>
          <a:r>
            <a:rPr lang="cs-CZ"/>
            <a:t>This line describes figure. Each chessman have its own class. This is very useful especially when describing each type</a:t>
          </a:r>
          <a:r>
            <a:rPr lang="en-US"/>
            <a:t>’s </a:t>
          </a:r>
          <a:r>
            <a:rPr lang="en-GB"/>
            <a:t>enabled moves.</a:t>
          </a:r>
          <a:endParaRPr lang="en-US"/>
        </a:p>
      </dgm:t>
    </dgm:pt>
    <dgm:pt modelId="{2F190F18-F38B-4EAC-83F8-565CF35CF053}" type="parTrans" cxnId="{72E8F1B1-6C5E-44B4-8570-E91652EA55B0}">
      <dgm:prSet/>
      <dgm:spPr/>
      <dgm:t>
        <a:bodyPr/>
        <a:lstStyle/>
        <a:p>
          <a:endParaRPr lang="en-US"/>
        </a:p>
      </dgm:t>
    </dgm:pt>
    <dgm:pt modelId="{34607FC9-E269-4B14-8719-8C5BE8EC83BD}" type="sibTrans" cxnId="{72E8F1B1-6C5E-44B4-8570-E91652EA55B0}">
      <dgm:prSet/>
      <dgm:spPr/>
      <dgm:t>
        <a:bodyPr/>
        <a:lstStyle/>
        <a:p>
          <a:endParaRPr lang="en-US"/>
        </a:p>
      </dgm:t>
    </dgm:pt>
    <dgm:pt modelId="{B33C1129-1533-4A05-A2E0-106A1B87C1D1}">
      <dgm:prSet/>
      <dgm:spPr/>
      <dgm:t>
        <a:bodyPr/>
        <a:lstStyle/>
        <a:p>
          <a:r>
            <a:rPr lang="en-GB"/>
            <a:t>Each piece</a:t>
          </a:r>
          <a:r>
            <a:rPr lang="en-US"/>
            <a:t>’s color is also important attribute. You should not be able to take your own color.</a:t>
          </a:r>
        </a:p>
      </dgm:t>
    </dgm:pt>
    <dgm:pt modelId="{EFB376B0-A705-4858-B2E3-A82AA21A3603}" type="parTrans" cxnId="{8C5F4B44-193A-4461-99F3-77D39786603C}">
      <dgm:prSet/>
      <dgm:spPr/>
      <dgm:t>
        <a:bodyPr/>
        <a:lstStyle/>
        <a:p>
          <a:endParaRPr lang="en-US"/>
        </a:p>
      </dgm:t>
    </dgm:pt>
    <dgm:pt modelId="{B102B994-9894-44EB-8D1D-990AE3B2C52E}" type="sibTrans" cxnId="{8C5F4B44-193A-4461-99F3-77D39786603C}">
      <dgm:prSet/>
      <dgm:spPr/>
      <dgm:t>
        <a:bodyPr/>
        <a:lstStyle/>
        <a:p>
          <a:endParaRPr lang="en-US"/>
        </a:p>
      </dgm:t>
    </dgm:pt>
    <dgm:pt modelId="{C0DA57DF-C5AC-4D4F-97F0-23E77E677EB0}" type="pres">
      <dgm:prSet presAssocID="{3C80E7A7-0B71-46FE-8A7E-AD98A056322F}" presName="linear" presStyleCnt="0">
        <dgm:presLayoutVars>
          <dgm:animLvl val="lvl"/>
          <dgm:resizeHandles val="exact"/>
        </dgm:presLayoutVars>
      </dgm:prSet>
      <dgm:spPr/>
    </dgm:pt>
    <dgm:pt modelId="{210066B2-DEA3-4ABB-A2E2-89C4375D73B8}" type="pres">
      <dgm:prSet presAssocID="{969A4F37-344B-4CE8-BAA2-C767FD9167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653FC0-F410-4FB3-A401-9FC285A90CCF}" type="pres">
      <dgm:prSet presAssocID="{183AE81F-D66F-4D78-B115-EAA49CC889A7}" presName="spacer" presStyleCnt="0"/>
      <dgm:spPr/>
    </dgm:pt>
    <dgm:pt modelId="{BE68808D-73E1-432A-831D-AE0B240BDBE8}" type="pres">
      <dgm:prSet presAssocID="{4F4EA809-AC29-4F2F-A98F-2C730B8862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69D55E-FB70-4F3F-9193-BA0BD35C0337}" type="pres">
      <dgm:prSet presAssocID="{34607FC9-E269-4B14-8719-8C5BE8EC83BD}" presName="spacer" presStyleCnt="0"/>
      <dgm:spPr/>
    </dgm:pt>
    <dgm:pt modelId="{686B8DCA-3FC3-4B25-8129-4DDE86189EED}" type="pres">
      <dgm:prSet presAssocID="{B33C1129-1533-4A05-A2E0-106A1B87C1D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234C660-144B-41B0-9B31-768FE3989B85}" srcId="{3C80E7A7-0B71-46FE-8A7E-AD98A056322F}" destId="{969A4F37-344B-4CE8-BAA2-C767FD91678F}" srcOrd="0" destOrd="0" parTransId="{D5189245-BA94-4D6B-B84B-A863E66F4CA7}" sibTransId="{183AE81F-D66F-4D78-B115-EAA49CC889A7}"/>
    <dgm:cxn modelId="{55093544-632E-4B87-B88E-BFEF403BBAC4}" type="presOf" srcId="{3C80E7A7-0B71-46FE-8A7E-AD98A056322F}" destId="{C0DA57DF-C5AC-4D4F-97F0-23E77E677EB0}" srcOrd="0" destOrd="0" presId="urn:microsoft.com/office/officeart/2005/8/layout/vList2"/>
    <dgm:cxn modelId="{8C5F4B44-193A-4461-99F3-77D39786603C}" srcId="{3C80E7A7-0B71-46FE-8A7E-AD98A056322F}" destId="{B33C1129-1533-4A05-A2E0-106A1B87C1D1}" srcOrd="2" destOrd="0" parTransId="{EFB376B0-A705-4858-B2E3-A82AA21A3603}" sibTransId="{B102B994-9894-44EB-8D1D-990AE3B2C52E}"/>
    <dgm:cxn modelId="{DE25B46E-6AA9-4BAA-BC75-A058B9287E6E}" type="presOf" srcId="{969A4F37-344B-4CE8-BAA2-C767FD91678F}" destId="{210066B2-DEA3-4ABB-A2E2-89C4375D73B8}" srcOrd="0" destOrd="0" presId="urn:microsoft.com/office/officeart/2005/8/layout/vList2"/>
    <dgm:cxn modelId="{3FB6E86F-87C8-4052-B6C9-184F83AED05B}" type="presOf" srcId="{B33C1129-1533-4A05-A2E0-106A1B87C1D1}" destId="{686B8DCA-3FC3-4B25-8129-4DDE86189EED}" srcOrd="0" destOrd="0" presId="urn:microsoft.com/office/officeart/2005/8/layout/vList2"/>
    <dgm:cxn modelId="{1D47B795-08D6-4364-BE96-E33A58E7FFAD}" type="presOf" srcId="{4F4EA809-AC29-4F2F-A98F-2C730B886271}" destId="{BE68808D-73E1-432A-831D-AE0B240BDBE8}" srcOrd="0" destOrd="0" presId="urn:microsoft.com/office/officeart/2005/8/layout/vList2"/>
    <dgm:cxn modelId="{72E8F1B1-6C5E-44B4-8570-E91652EA55B0}" srcId="{3C80E7A7-0B71-46FE-8A7E-AD98A056322F}" destId="{4F4EA809-AC29-4F2F-A98F-2C730B886271}" srcOrd="1" destOrd="0" parTransId="{2F190F18-F38B-4EAC-83F8-565CF35CF053}" sibTransId="{34607FC9-E269-4B14-8719-8C5BE8EC83BD}"/>
    <dgm:cxn modelId="{D6C6508C-0F54-47FA-A77F-54E257010CDB}" type="presParOf" srcId="{C0DA57DF-C5AC-4D4F-97F0-23E77E677EB0}" destId="{210066B2-DEA3-4ABB-A2E2-89C4375D73B8}" srcOrd="0" destOrd="0" presId="urn:microsoft.com/office/officeart/2005/8/layout/vList2"/>
    <dgm:cxn modelId="{1B3168B3-D742-43D7-BF17-69822E6CC818}" type="presParOf" srcId="{C0DA57DF-C5AC-4D4F-97F0-23E77E677EB0}" destId="{1E653FC0-F410-4FB3-A401-9FC285A90CCF}" srcOrd="1" destOrd="0" presId="urn:microsoft.com/office/officeart/2005/8/layout/vList2"/>
    <dgm:cxn modelId="{CEBE96C8-C5F1-46A5-84EF-C14463382A5F}" type="presParOf" srcId="{C0DA57DF-C5AC-4D4F-97F0-23E77E677EB0}" destId="{BE68808D-73E1-432A-831D-AE0B240BDBE8}" srcOrd="2" destOrd="0" presId="urn:microsoft.com/office/officeart/2005/8/layout/vList2"/>
    <dgm:cxn modelId="{4344779C-07B5-4B52-B46B-BBD02433B72B}" type="presParOf" srcId="{C0DA57DF-C5AC-4D4F-97F0-23E77E677EB0}" destId="{8569D55E-FB70-4F3F-9193-BA0BD35C0337}" srcOrd="3" destOrd="0" presId="urn:microsoft.com/office/officeart/2005/8/layout/vList2"/>
    <dgm:cxn modelId="{867D4D67-5984-44B5-BC24-8928819AC87A}" type="presParOf" srcId="{C0DA57DF-C5AC-4D4F-97F0-23E77E677EB0}" destId="{686B8DCA-3FC3-4B25-8129-4DDE86189E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8FB84-C4AC-44F8-9CC5-1110407B98A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BF1B286-0527-4E22-85FD-47735721B503}">
      <dgm:prSet/>
      <dgm:spPr/>
      <dgm:t>
        <a:bodyPr/>
        <a:lstStyle/>
        <a:p>
          <a:r>
            <a:rPr lang="cs-CZ"/>
            <a:t>Knight('w', self.images['w_knight'], self.pieces_zoom, 2)</a:t>
          </a:r>
          <a:endParaRPr lang="en-US"/>
        </a:p>
      </dgm:t>
    </dgm:pt>
    <dgm:pt modelId="{E0A802EC-9E66-4D97-A9A5-63748384D11E}" type="parTrans" cxnId="{F57C27D6-77D2-4C9C-814D-BF5D43F09BB1}">
      <dgm:prSet/>
      <dgm:spPr/>
      <dgm:t>
        <a:bodyPr/>
        <a:lstStyle/>
        <a:p>
          <a:endParaRPr lang="en-US"/>
        </a:p>
      </dgm:t>
    </dgm:pt>
    <dgm:pt modelId="{D92D892B-D568-4B17-91CC-B735688E1EBC}" type="sibTrans" cxnId="{F57C27D6-77D2-4C9C-814D-BF5D43F09BB1}">
      <dgm:prSet/>
      <dgm:spPr/>
      <dgm:t>
        <a:bodyPr/>
        <a:lstStyle/>
        <a:p>
          <a:endParaRPr lang="en-US"/>
        </a:p>
      </dgm:t>
    </dgm:pt>
    <dgm:pt modelId="{F724360C-4944-46B4-9C57-1FC78095256D}">
      <dgm:prSet/>
      <dgm:spPr/>
      <dgm:t>
        <a:bodyPr/>
        <a:lstStyle/>
        <a:p>
          <a:r>
            <a:rPr lang="en-US" dirty="0"/>
            <a:t>If we index multiple same looking and behaving pieces, we can draw more than just one identical and independent chess piece.</a:t>
          </a:r>
        </a:p>
      </dgm:t>
    </dgm:pt>
    <dgm:pt modelId="{75EF190A-E58D-4715-8AB9-87F3C69A973B}" type="parTrans" cxnId="{5F52D619-742E-46DE-93BF-B9A39CA60616}">
      <dgm:prSet/>
      <dgm:spPr/>
      <dgm:t>
        <a:bodyPr/>
        <a:lstStyle/>
        <a:p>
          <a:endParaRPr lang="en-US"/>
        </a:p>
      </dgm:t>
    </dgm:pt>
    <dgm:pt modelId="{118E458C-3569-4EA1-9A66-48F3D22FC1A4}" type="sibTrans" cxnId="{5F52D619-742E-46DE-93BF-B9A39CA60616}">
      <dgm:prSet/>
      <dgm:spPr/>
      <dgm:t>
        <a:bodyPr/>
        <a:lstStyle/>
        <a:p>
          <a:endParaRPr lang="en-US"/>
        </a:p>
      </dgm:t>
    </dgm:pt>
    <dgm:pt modelId="{1B0E594C-E3D3-480F-9239-25AE87A98FFE}" type="pres">
      <dgm:prSet presAssocID="{C5A8FB84-C4AC-44F8-9CC5-1110407B98A8}" presName="linear" presStyleCnt="0">
        <dgm:presLayoutVars>
          <dgm:animLvl val="lvl"/>
          <dgm:resizeHandles val="exact"/>
        </dgm:presLayoutVars>
      </dgm:prSet>
      <dgm:spPr/>
    </dgm:pt>
    <dgm:pt modelId="{77B5F67F-B474-4D1F-B021-3F6867E37E9C}" type="pres">
      <dgm:prSet presAssocID="{ABF1B286-0527-4E22-85FD-47735721B50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DFA300-6F88-4DB9-9F79-896D1D3D2100}" type="pres">
      <dgm:prSet presAssocID="{D92D892B-D568-4B17-91CC-B735688E1EBC}" presName="spacer" presStyleCnt="0"/>
      <dgm:spPr/>
    </dgm:pt>
    <dgm:pt modelId="{56371C52-5760-4C15-ABF1-A43163797C52}" type="pres">
      <dgm:prSet presAssocID="{F724360C-4944-46B4-9C57-1FC78095256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F52D619-742E-46DE-93BF-B9A39CA60616}" srcId="{C5A8FB84-C4AC-44F8-9CC5-1110407B98A8}" destId="{F724360C-4944-46B4-9C57-1FC78095256D}" srcOrd="1" destOrd="0" parTransId="{75EF190A-E58D-4715-8AB9-87F3C69A973B}" sibTransId="{118E458C-3569-4EA1-9A66-48F3D22FC1A4}"/>
    <dgm:cxn modelId="{8E5D9B2B-C1E9-41B3-9BE7-6E486D6FB99E}" type="presOf" srcId="{F724360C-4944-46B4-9C57-1FC78095256D}" destId="{56371C52-5760-4C15-ABF1-A43163797C52}" srcOrd="0" destOrd="0" presId="urn:microsoft.com/office/officeart/2005/8/layout/vList2"/>
    <dgm:cxn modelId="{6B5B3C44-F60C-47D3-A07B-1478AF52451E}" type="presOf" srcId="{C5A8FB84-C4AC-44F8-9CC5-1110407B98A8}" destId="{1B0E594C-E3D3-480F-9239-25AE87A98FFE}" srcOrd="0" destOrd="0" presId="urn:microsoft.com/office/officeart/2005/8/layout/vList2"/>
    <dgm:cxn modelId="{F57C27D6-77D2-4C9C-814D-BF5D43F09BB1}" srcId="{C5A8FB84-C4AC-44F8-9CC5-1110407B98A8}" destId="{ABF1B286-0527-4E22-85FD-47735721B503}" srcOrd="0" destOrd="0" parTransId="{E0A802EC-9E66-4D97-A9A5-63748384D11E}" sibTransId="{D92D892B-D568-4B17-91CC-B735688E1EBC}"/>
    <dgm:cxn modelId="{112CE7DE-7B9D-44D6-AFD6-3DE9F97ED0DE}" type="presOf" srcId="{ABF1B286-0527-4E22-85FD-47735721B503}" destId="{77B5F67F-B474-4D1F-B021-3F6867E37E9C}" srcOrd="0" destOrd="0" presId="urn:microsoft.com/office/officeart/2005/8/layout/vList2"/>
    <dgm:cxn modelId="{E835FC73-E6E7-4DA5-A1CF-A4CA6044E035}" type="presParOf" srcId="{1B0E594C-E3D3-480F-9239-25AE87A98FFE}" destId="{77B5F67F-B474-4D1F-B021-3F6867E37E9C}" srcOrd="0" destOrd="0" presId="urn:microsoft.com/office/officeart/2005/8/layout/vList2"/>
    <dgm:cxn modelId="{9912C558-D75D-4772-93A2-1390A23FCAC4}" type="presParOf" srcId="{1B0E594C-E3D3-480F-9239-25AE87A98FFE}" destId="{2EDFA300-6F88-4DB9-9F79-896D1D3D2100}" srcOrd="1" destOrd="0" presId="urn:microsoft.com/office/officeart/2005/8/layout/vList2"/>
    <dgm:cxn modelId="{F4895E8B-8444-441C-83BF-125B531CC23F}" type="presParOf" srcId="{1B0E594C-E3D3-480F-9239-25AE87A98FFE}" destId="{56371C52-5760-4C15-ABF1-A43163797C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5F222C-1CB8-4D7C-9CA9-99996ACCF1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44F3B2-F1D9-47FF-B05A-C06CA6A93090}">
      <dgm:prSet/>
      <dgm:spPr/>
      <dgm:t>
        <a:bodyPr/>
        <a:lstStyle/>
        <a:p>
          <a:r>
            <a:rPr lang="cs-CZ" dirty="0"/>
            <a:t>It </a:t>
          </a:r>
          <a:r>
            <a:rPr lang="cs-CZ" dirty="0" err="1"/>
            <a:t>cannot</a:t>
          </a:r>
          <a:r>
            <a:rPr lang="cs-CZ" dirty="0"/>
            <a:t> </a:t>
          </a:r>
          <a:r>
            <a:rPr lang="cs-CZ" dirty="0" err="1"/>
            <a:t>perform</a:t>
          </a:r>
          <a:r>
            <a:rPr lang="cs-CZ" dirty="0"/>
            <a:t> </a:t>
          </a:r>
          <a:r>
            <a:rPr lang="cs-CZ" dirty="0" err="1"/>
            <a:t>castling</a:t>
          </a:r>
          <a:r>
            <a:rPr lang="cs-CZ" dirty="0"/>
            <a:t>. </a:t>
          </a:r>
          <a:r>
            <a:rPr lang="cs-CZ" dirty="0" err="1"/>
            <a:t>State</a:t>
          </a:r>
          <a:r>
            <a:rPr lang="cs-CZ" dirty="0"/>
            <a:t> </a:t>
          </a:r>
          <a:r>
            <a:rPr lang="cs-CZ" dirty="0" err="1"/>
            <a:t>parameter</a:t>
          </a:r>
          <a:r>
            <a:rPr lang="cs-CZ" dirty="0"/>
            <a:t> (</a:t>
          </a:r>
          <a:r>
            <a:rPr lang="cs-CZ" dirty="0" err="1"/>
            <a:t>the</a:t>
          </a:r>
          <a:r>
            <a:rPr lang="cs-CZ" dirty="0"/>
            <a:t> </a:t>
          </a:r>
          <a:r>
            <a:rPr lang="cs-CZ" dirty="0" err="1"/>
            <a:t>same</a:t>
          </a:r>
          <a:r>
            <a:rPr lang="cs-CZ" dirty="0"/>
            <a:t> as </a:t>
          </a:r>
          <a:r>
            <a:rPr lang="cs-CZ" dirty="0" err="1"/>
            <a:t>Pawn</a:t>
          </a:r>
          <a:r>
            <a:rPr lang="cs-CZ" dirty="0"/>
            <a:t> has) </a:t>
          </a:r>
          <a:r>
            <a:rPr lang="cs-CZ" dirty="0" err="1"/>
            <a:t>would</a:t>
          </a:r>
          <a:r>
            <a:rPr lang="cs-CZ" dirty="0"/>
            <a:t> </a:t>
          </a:r>
          <a:r>
            <a:rPr lang="cs-CZ" dirty="0" err="1"/>
            <a:t>be</a:t>
          </a:r>
          <a:r>
            <a:rPr lang="cs-CZ" dirty="0"/>
            <a:t> </a:t>
          </a:r>
          <a:r>
            <a:rPr lang="cs-CZ" dirty="0" err="1"/>
            <a:t>used</a:t>
          </a:r>
          <a:r>
            <a:rPr lang="cs-CZ" dirty="0"/>
            <a:t> to </a:t>
          </a:r>
          <a:r>
            <a:rPr lang="cs-CZ" dirty="0" err="1"/>
            <a:t>detect</a:t>
          </a:r>
          <a:r>
            <a:rPr lang="cs-CZ" dirty="0"/>
            <a:t> </a:t>
          </a:r>
          <a:r>
            <a:rPr lang="cs-CZ" dirty="0" err="1"/>
            <a:t>if</a:t>
          </a:r>
          <a:r>
            <a:rPr lang="cs-CZ" dirty="0"/>
            <a:t> </a:t>
          </a:r>
          <a:r>
            <a:rPr lang="cs-CZ" dirty="0" err="1"/>
            <a:t>the</a:t>
          </a:r>
          <a:r>
            <a:rPr lang="cs-CZ" dirty="0"/>
            <a:t> </a:t>
          </a:r>
          <a:r>
            <a:rPr lang="cs-CZ" dirty="0" err="1"/>
            <a:t>requied</a:t>
          </a:r>
          <a:r>
            <a:rPr lang="cs-CZ" dirty="0"/>
            <a:t> </a:t>
          </a:r>
          <a:r>
            <a:rPr lang="cs-CZ" dirty="0" err="1"/>
            <a:t>castling</a:t>
          </a:r>
          <a:r>
            <a:rPr lang="cs-CZ" dirty="0"/>
            <a:t> </a:t>
          </a:r>
          <a:r>
            <a:rPr lang="cs-CZ" dirty="0" err="1"/>
            <a:t>is</a:t>
          </a:r>
          <a:r>
            <a:rPr lang="cs-CZ" dirty="0"/>
            <a:t> </a:t>
          </a:r>
          <a:r>
            <a:rPr lang="cs-CZ" dirty="0" err="1"/>
            <a:t>still</a:t>
          </a:r>
          <a:r>
            <a:rPr lang="cs-CZ" dirty="0"/>
            <a:t> </a:t>
          </a:r>
          <a:r>
            <a:rPr lang="cs-CZ" dirty="0" err="1"/>
            <a:t>legal</a:t>
          </a:r>
          <a:r>
            <a:rPr lang="cs-CZ" dirty="0"/>
            <a:t>.</a:t>
          </a:r>
          <a:endParaRPr lang="en-US" dirty="0"/>
        </a:p>
      </dgm:t>
    </dgm:pt>
    <dgm:pt modelId="{4CE9F744-D022-4916-82FE-FA250BE5AF7F}" type="parTrans" cxnId="{26B24E4C-79C7-4812-94BC-4080F844981A}">
      <dgm:prSet/>
      <dgm:spPr/>
      <dgm:t>
        <a:bodyPr/>
        <a:lstStyle/>
        <a:p>
          <a:endParaRPr lang="en-US"/>
        </a:p>
      </dgm:t>
    </dgm:pt>
    <dgm:pt modelId="{F313A724-5B3E-4BC4-9C4F-0D1C89282A67}" type="sibTrans" cxnId="{26B24E4C-79C7-4812-94BC-4080F844981A}">
      <dgm:prSet/>
      <dgm:spPr/>
      <dgm:t>
        <a:bodyPr/>
        <a:lstStyle/>
        <a:p>
          <a:endParaRPr lang="en-US"/>
        </a:p>
      </dgm:t>
    </dgm:pt>
    <dgm:pt modelId="{422A94EE-19E4-4E5A-8945-1DC09BA069FA}">
      <dgm:prSet/>
      <dgm:spPr/>
      <dgm:t>
        <a:bodyPr/>
        <a:lstStyle/>
        <a:p>
          <a:r>
            <a:rPr lang="cs-CZ"/>
            <a:t>It cannot detect chess, niether forbit any movement that would keep you checked.</a:t>
          </a:r>
          <a:endParaRPr lang="en-US"/>
        </a:p>
      </dgm:t>
    </dgm:pt>
    <dgm:pt modelId="{C8032988-5B6B-449F-8043-0BD1E6652038}" type="parTrans" cxnId="{76BBED9B-EB97-46CE-85EA-B17E75FA39ED}">
      <dgm:prSet/>
      <dgm:spPr/>
      <dgm:t>
        <a:bodyPr/>
        <a:lstStyle/>
        <a:p>
          <a:endParaRPr lang="en-US"/>
        </a:p>
      </dgm:t>
    </dgm:pt>
    <dgm:pt modelId="{8322603E-1645-49CB-AA54-D7D3F9856366}" type="sibTrans" cxnId="{76BBED9B-EB97-46CE-85EA-B17E75FA39ED}">
      <dgm:prSet/>
      <dgm:spPr/>
      <dgm:t>
        <a:bodyPr/>
        <a:lstStyle/>
        <a:p>
          <a:endParaRPr lang="en-US"/>
        </a:p>
      </dgm:t>
    </dgm:pt>
    <dgm:pt modelId="{B7EE957E-DF54-4DBF-9607-B216B212E8C0}" type="pres">
      <dgm:prSet presAssocID="{FD5F222C-1CB8-4D7C-9CA9-99996ACCF1B7}" presName="root" presStyleCnt="0">
        <dgm:presLayoutVars>
          <dgm:dir/>
          <dgm:resizeHandles val="exact"/>
        </dgm:presLayoutVars>
      </dgm:prSet>
      <dgm:spPr/>
    </dgm:pt>
    <dgm:pt modelId="{4BE1944D-E2BA-4A61-B778-D470F0087584}" type="pres">
      <dgm:prSet presAssocID="{0844F3B2-F1D9-47FF-B05A-C06CA6A93090}" presName="compNode" presStyleCnt="0"/>
      <dgm:spPr/>
    </dgm:pt>
    <dgm:pt modelId="{67DDD702-EAF2-4142-A27D-49D385B9FC07}" type="pres">
      <dgm:prSet presAssocID="{0844F3B2-F1D9-47FF-B05A-C06CA6A930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F6B0C047-4806-41F7-9E6C-A174C7A4E12A}" type="pres">
      <dgm:prSet presAssocID="{0844F3B2-F1D9-47FF-B05A-C06CA6A93090}" presName="spaceRect" presStyleCnt="0"/>
      <dgm:spPr/>
    </dgm:pt>
    <dgm:pt modelId="{DA9609E8-3221-4E27-9299-CFA756CF2D84}" type="pres">
      <dgm:prSet presAssocID="{0844F3B2-F1D9-47FF-B05A-C06CA6A93090}" presName="textRect" presStyleLbl="revTx" presStyleIdx="0" presStyleCnt="2">
        <dgm:presLayoutVars>
          <dgm:chMax val="1"/>
          <dgm:chPref val="1"/>
        </dgm:presLayoutVars>
      </dgm:prSet>
      <dgm:spPr/>
    </dgm:pt>
    <dgm:pt modelId="{908B9633-7EA7-4D04-9DBA-6B294C042451}" type="pres">
      <dgm:prSet presAssocID="{F313A724-5B3E-4BC4-9C4F-0D1C89282A67}" presName="sibTrans" presStyleCnt="0"/>
      <dgm:spPr/>
    </dgm:pt>
    <dgm:pt modelId="{25C84F03-30DD-4A89-95B1-87377D9B5AFF}" type="pres">
      <dgm:prSet presAssocID="{422A94EE-19E4-4E5A-8945-1DC09BA069FA}" presName="compNode" presStyleCnt="0"/>
      <dgm:spPr/>
    </dgm:pt>
    <dgm:pt modelId="{D831EF10-E8AB-4F01-BEE0-FE410EABA55F}" type="pres">
      <dgm:prSet presAssocID="{422A94EE-19E4-4E5A-8945-1DC09BA069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D6F089D-7113-4B6A-8673-F7BFFB49D3E4}" type="pres">
      <dgm:prSet presAssocID="{422A94EE-19E4-4E5A-8945-1DC09BA069FA}" presName="spaceRect" presStyleCnt="0"/>
      <dgm:spPr/>
    </dgm:pt>
    <dgm:pt modelId="{E7E21EC8-4671-47F4-8DCC-AA41C4AAD50D}" type="pres">
      <dgm:prSet presAssocID="{422A94EE-19E4-4E5A-8945-1DC09BA069F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D34B29-926C-4C1C-AD6C-BE198D37BE3D}" type="presOf" srcId="{422A94EE-19E4-4E5A-8945-1DC09BA069FA}" destId="{E7E21EC8-4671-47F4-8DCC-AA41C4AAD50D}" srcOrd="0" destOrd="0" presId="urn:microsoft.com/office/officeart/2018/2/layout/IconLabelList"/>
    <dgm:cxn modelId="{DDC73B2F-E396-4A02-B97A-77847C324167}" type="presOf" srcId="{0844F3B2-F1D9-47FF-B05A-C06CA6A93090}" destId="{DA9609E8-3221-4E27-9299-CFA756CF2D84}" srcOrd="0" destOrd="0" presId="urn:microsoft.com/office/officeart/2018/2/layout/IconLabelList"/>
    <dgm:cxn modelId="{26B24E4C-79C7-4812-94BC-4080F844981A}" srcId="{FD5F222C-1CB8-4D7C-9CA9-99996ACCF1B7}" destId="{0844F3B2-F1D9-47FF-B05A-C06CA6A93090}" srcOrd="0" destOrd="0" parTransId="{4CE9F744-D022-4916-82FE-FA250BE5AF7F}" sibTransId="{F313A724-5B3E-4BC4-9C4F-0D1C89282A67}"/>
    <dgm:cxn modelId="{2C744051-223F-4307-AF45-016B672AFC36}" type="presOf" srcId="{FD5F222C-1CB8-4D7C-9CA9-99996ACCF1B7}" destId="{B7EE957E-DF54-4DBF-9607-B216B212E8C0}" srcOrd="0" destOrd="0" presId="urn:microsoft.com/office/officeart/2018/2/layout/IconLabelList"/>
    <dgm:cxn modelId="{76BBED9B-EB97-46CE-85EA-B17E75FA39ED}" srcId="{FD5F222C-1CB8-4D7C-9CA9-99996ACCF1B7}" destId="{422A94EE-19E4-4E5A-8945-1DC09BA069FA}" srcOrd="1" destOrd="0" parTransId="{C8032988-5B6B-449F-8043-0BD1E6652038}" sibTransId="{8322603E-1645-49CB-AA54-D7D3F9856366}"/>
    <dgm:cxn modelId="{7D5BA8D8-EBC6-4F7F-9124-025EFF48CD10}" type="presParOf" srcId="{B7EE957E-DF54-4DBF-9607-B216B212E8C0}" destId="{4BE1944D-E2BA-4A61-B778-D470F0087584}" srcOrd="0" destOrd="0" presId="urn:microsoft.com/office/officeart/2018/2/layout/IconLabelList"/>
    <dgm:cxn modelId="{9B2EBF36-7C8C-48D5-97C6-DC54E4EC4FD3}" type="presParOf" srcId="{4BE1944D-E2BA-4A61-B778-D470F0087584}" destId="{67DDD702-EAF2-4142-A27D-49D385B9FC07}" srcOrd="0" destOrd="0" presId="urn:microsoft.com/office/officeart/2018/2/layout/IconLabelList"/>
    <dgm:cxn modelId="{48D7405D-1226-46C1-AFE4-C25EB4B66728}" type="presParOf" srcId="{4BE1944D-E2BA-4A61-B778-D470F0087584}" destId="{F6B0C047-4806-41F7-9E6C-A174C7A4E12A}" srcOrd="1" destOrd="0" presId="urn:microsoft.com/office/officeart/2018/2/layout/IconLabelList"/>
    <dgm:cxn modelId="{A96DD9C1-1585-4D92-B59E-0E388DB8FA7B}" type="presParOf" srcId="{4BE1944D-E2BA-4A61-B778-D470F0087584}" destId="{DA9609E8-3221-4E27-9299-CFA756CF2D84}" srcOrd="2" destOrd="0" presId="urn:microsoft.com/office/officeart/2018/2/layout/IconLabelList"/>
    <dgm:cxn modelId="{BCDBFDF4-3989-449E-B528-96CA84AC708E}" type="presParOf" srcId="{B7EE957E-DF54-4DBF-9607-B216B212E8C0}" destId="{908B9633-7EA7-4D04-9DBA-6B294C042451}" srcOrd="1" destOrd="0" presId="urn:microsoft.com/office/officeart/2018/2/layout/IconLabelList"/>
    <dgm:cxn modelId="{A39B0B45-7EBC-457D-9A46-1A8376B965E8}" type="presParOf" srcId="{B7EE957E-DF54-4DBF-9607-B216B212E8C0}" destId="{25C84F03-30DD-4A89-95B1-87377D9B5AFF}" srcOrd="2" destOrd="0" presId="urn:microsoft.com/office/officeart/2018/2/layout/IconLabelList"/>
    <dgm:cxn modelId="{763FFDEF-8C24-41C5-8497-206F09AF9047}" type="presParOf" srcId="{25C84F03-30DD-4A89-95B1-87377D9B5AFF}" destId="{D831EF10-E8AB-4F01-BEE0-FE410EABA55F}" srcOrd="0" destOrd="0" presId="urn:microsoft.com/office/officeart/2018/2/layout/IconLabelList"/>
    <dgm:cxn modelId="{027C75B7-CAAA-4233-9D69-BB4811F2B017}" type="presParOf" srcId="{25C84F03-30DD-4A89-95B1-87377D9B5AFF}" destId="{DD6F089D-7113-4B6A-8673-F7BFFB49D3E4}" srcOrd="1" destOrd="0" presId="urn:microsoft.com/office/officeart/2018/2/layout/IconLabelList"/>
    <dgm:cxn modelId="{9EEE6E9E-7BAB-47FD-8DFD-05A952381469}" type="presParOf" srcId="{25C84F03-30DD-4A89-95B1-87377D9B5AFF}" destId="{E7E21EC8-4671-47F4-8DCC-AA41C4AAD50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B8F018-404A-421E-A4BF-B869C2CF4F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07022D-8CC6-4499-8900-940A7207C755}">
      <dgm:prSet/>
      <dgm:spPr/>
      <dgm:t>
        <a:bodyPr/>
        <a:lstStyle/>
        <a:p>
          <a:r>
            <a:rPr lang="cs-CZ"/>
            <a:t>def reset(self):</a:t>
          </a:r>
          <a:endParaRPr lang="en-US"/>
        </a:p>
      </dgm:t>
    </dgm:pt>
    <dgm:pt modelId="{8DD44406-2981-44CF-B317-67E7DEF565BC}" type="parTrans" cxnId="{681F1953-64C6-42D6-B691-EA2386C384B9}">
      <dgm:prSet/>
      <dgm:spPr/>
      <dgm:t>
        <a:bodyPr/>
        <a:lstStyle/>
        <a:p>
          <a:endParaRPr lang="en-US"/>
        </a:p>
      </dgm:t>
    </dgm:pt>
    <dgm:pt modelId="{9D0F8076-7DA9-4E22-82B1-1162DB7F4416}" type="sibTrans" cxnId="{681F1953-64C6-42D6-B691-EA2386C384B9}">
      <dgm:prSet/>
      <dgm:spPr/>
      <dgm:t>
        <a:bodyPr/>
        <a:lstStyle/>
        <a:p>
          <a:endParaRPr lang="en-US"/>
        </a:p>
      </dgm:t>
    </dgm:pt>
    <dgm:pt modelId="{7A772CB2-F6D4-4BAC-9CD9-B402EE029747}">
      <dgm:prSet/>
      <dgm:spPr/>
      <dgm:t>
        <a:bodyPr/>
        <a:lstStyle/>
        <a:p>
          <a:r>
            <a:rPr lang="cs-CZ"/>
            <a:t>…</a:t>
          </a:r>
          <a:endParaRPr lang="en-US"/>
        </a:p>
      </dgm:t>
    </dgm:pt>
    <dgm:pt modelId="{2F57BCBA-FB8D-44AE-B0A6-C539EF3E0809}" type="parTrans" cxnId="{2F77C08A-0B76-432A-82E5-BD5CBECE31BD}">
      <dgm:prSet/>
      <dgm:spPr/>
      <dgm:t>
        <a:bodyPr/>
        <a:lstStyle/>
        <a:p>
          <a:endParaRPr lang="en-US"/>
        </a:p>
      </dgm:t>
    </dgm:pt>
    <dgm:pt modelId="{D18C669A-F6CB-4E4A-8427-6639ED935951}" type="sibTrans" cxnId="{2F77C08A-0B76-432A-82E5-BD5CBECE31BD}">
      <dgm:prSet/>
      <dgm:spPr/>
      <dgm:t>
        <a:bodyPr/>
        <a:lstStyle/>
        <a:p>
          <a:endParaRPr lang="en-US"/>
        </a:p>
      </dgm:t>
    </dgm:pt>
    <dgm:pt modelId="{73324EA6-CC92-4A81-8838-CEF250DCD75E}">
      <dgm:prSet/>
      <dgm:spPr/>
      <dgm:t>
        <a:bodyPr/>
        <a:lstStyle/>
        <a:p>
          <a:r>
            <a:rPr lang="cs-CZ"/>
            <a:t>self.taken = False</a:t>
          </a:r>
          <a:endParaRPr lang="en-US"/>
        </a:p>
      </dgm:t>
    </dgm:pt>
    <dgm:pt modelId="{5FF3EF0E-2681-4823-B512-C625568F433E}" type="parTrans" cxnId="{454EB26E-A9E6-4E80-82BE-35F843F7CD8B}">
      <dgm:prSet/>
      <dgm:spPr/>
      <dgm:t>
        <a:bodyPr/>
        <a:lstStyle/>
        <a:p>
          <a:endParaRPr lang="en-US"/>
        </a:p>
      </dgm:t>
    </dgm:pt>
    <dgm:pt modelId="{7D1877C5-9F1D-4AE3-93E0-AE5A475BAEAA}" type="sibTrans" cxnId="{454EB26E-A9E6-4E80-82BE-35F843F7CD8B}">
      <dgm:prSet/>
      <dgm:spPr/>
      <dgm:t>
        <a:bodyPr/>
        <a:lstStyle/>
        <a:p>
          <a:endParaRPr lang="en-US"/>
        </a:p>
      </dgm:t>
    </dgm:pt>
    <dgm:pt modelId="{E3C4AD13-1F24-4E9D-9634-A459A11A74FD}">
      <dgm:prSet/>
      <dgm:spPr/>
      <dgm:t>
        <a:bodyPr/>
        <a:lstStyle/>
        <a:p>
          <a:r>
            <a:rPr lang="cs-CZ"/>
            <a:t>def take(self):</a:t>
          </a:r>
          <a:endParaRPr lang="en-US"/>
        </a:p>
      </dgm:t>
    </dgm:pt>
    <dgm:pt modelId="{DF83A5B0-0CB4-4891-A2F7-F989491DB02C}" type="parTrans" cxnId="{C44D3A42-FB2F-4BB3-B52B-F31BEB807C5A}">
      <dgm:prSet/>
      <dgm:spPr/>
      <dgm:t>
        <a:bodyPr/>
        <a:lstStyle/>
        <a:p>
          <a:endParaRPr lang="en-US"/>
        </a:p>
      </dgm:t>
    </dgm:pt>
    <dgm:pt modelId="{356C68F9-3866-409F-9412-0C2FCAF7AC91}" type="sibTrans" cxnId="{C44D3A42-FB2F-4BB3-B52B-F31BEB807C5A}">
      <dgm:prSet/>
      <dgm:spPr/>
      <dgm:t>
        <a:bodyPr/>
        <a:lstStyle/>
        <a:p>
          <a:endParaRPr lang="en-US"/>
        </a:p>
      </dgm:t>
    </dgm:pt>
    <dgm:pt modelId="{FBD2F652-2C87-4D2B-BE05-749544D9C63B}">
      <dgm:prSet/>
      <dgm:spPr/>
      <dgm:t>
        <a:bodyPr/>
        <a:lstStyle/>
        <a:p>
          <a:r>
            <a:rPr lang="cs-CZ"/>
            <a:t>…</a:t>
          </a:r>
          <a:endParaRPr lang="en-US"/>
        </a:p>
      </dgm:t>
    </dgm:pt>
    <dgm:pt modelId="{88F798AA-0543-4604-A14D-E585753E37E5}" type="parTrans" cxnId="{8D678CFC-31A5-4AE0-AA4F-3B25017ED6AA}">
      <dgm:prSet/>
      <dgm:spPr/>
      <dgm:t>
        <a:bodyPr/>
        <a:lstStyle/>
        <a:p>
          <a:endParaRPr lang="en-US"/>
        </a:p>
      </dgm:t>
    </dgm:pt>
    <dgm:pt modelId="{524A76C5-8218-48A0-8589-1C3AA801E4C7}" type="sibTrans" cxnId="{8D678CFC-31A5-4AE0-AA4F-3B25017ED6AA}">
      <dgm:prSet/>
      <dgm:spPr/>
      <dgm:t>
        <a:bodyPr/>
        <a:lstStyle/>
        <a:p>
          <a:endParaRPr lang="en-US"/>
        </a:p>
      </dgm:t>
    </dgm:pt>
    <dgm:pt modelId="{75BA9A0F-D6E8-4533-926F-E1E709508817}">
      <dgm:prSet/>
      <dgm:spPr/>
      <dgm:t>
        <a:bodyPr/>
        <a:lstStyle/>
        <a:p>
          <a:r>
            <a:rPr lang="cs-CZ"/>
            <a:t>self.take = True</a:t>
          </a:r>
          <a:endParaRPr lang="en-US"/>
        </a:p>
      </dgm:t>
    </dgm:pt>
    <dgm:pt modelId="{5DECC530-BA94-4F16-B865-88328ACE53F8}" type="parTrans" cxnId="{D279239F-C8C5-474D-9099-C6BCA9B94C45}">
      <dgm:prSet/>
      <dgm:spPr/>
      <dgm:t>
        <a:bodyPr/>
        <a:lstStyle/>
        <a:p>
          <a:endParaRPr lang="en-US"/>
        </a:p>
      </dgm:t>
    </dgm:pt>
    <dgm:pt modelId="{CDF91194-C7D4-4A3A-A7D7-418F92C2078A}" type="sibTrans" cxnId="{D279239F-C8C5-474D-9099-C6BCA9B94C45}">
      <dgm:prSet/>
      <dgm:spPr/>
      <dgm:t>
        <a:bodyPr/>
        <a:lstStyle/>
        <a:p>
          <a:endParaRPr lang="en-US"/>
        </a:p>
      </dgm:t>
    </dgm:pt>
    <dgm:pt modelId="{A14E97AE-03D3-4D96-9516-25A7BCCDF0F3}" type="pres">
      <dgm:prSet presAssocID="{12B8F018-404A-421E-A4BF-B869C2CF4FE0}" presName="root" presStyleCnt="0">
        <dgm:presLayoutVars>
          <dgm:dir/>
          <dgm:resizeHandles val="exact"/>
        </dgm:presLayoutVars>
      </dgm:prSet>
      <dgm:spPr/>
    </dgm:pt>
    <dgm:pt modelId="{2BBA8331-3C38-409C-8A11-649F840523A4}" type="pres">
      <dgm:prSet presAssocID="{5007022D-8CC6-4499-8900-940A7207C755}" presName="compNode" presStyleCnt="0"/>
      <dgm:spPr/>
    </dgm:pt>
    <dgm:pt modelId="{73EFE6C6-CC7A-45D6-B5B1-23B3383D6442}" type="pres">
      <dgm:prSet presAssocID="{5007022D-8CC6-4499-8900-940A7207C755}" presName="bgRect" presStyleLbl="bgShp" presStyleIdx="0" presStyleCnt="2"/>
      <dgm:spPr/>
    </dgm:pt>
    <dgm:pt modelId="{773C9F82-990D-4FBA-81C8-2FF63703028E}" type="pres">
      <dgm:prSet presAssocID="{5007022D-8CC6-4499-8900-940A7207C7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A48FE5F-7CF0-4B4E-A628-2A21E5FA0CE8}" type="pres">
      <dgm:prSet presAssocID="{5007022D-8CC6-4499-8900-940A7207C755}" presName="spaceRect" presStyleCnt="0"/>
      <dgm:spPr/>
    </dgm:pt>
    <dgm:pt modelId="{BCC94361-06CC-4697-B7EF-B5A54F6C591F}" type="pres">
      <dgm:prSet presAssocID="{5007022D-8CC6-4499-8900-940A7207C755}" presName="parTx" presStyleLbl="revTx" presStyleIdx="0" presStyleCnt="4">
        <dgm:presLayoutVars>
          <dgm:chMax val="0"/>
          <dgm:chPref val="0"/>
        </dgm:presLayoutVars>
      </dgm:prSet>
      <dgm:spPr/>
    </dgm:pt>
    <dgm:pt modelId="{A7844B3F-1CDC-47CA-9B41-2A7E5E6DF3F1}" type="pres">
      <dgm:prSet presAssocID="{5007022D-8CC6-4499-8900-940A7207C755}" presName="desTx" presStyleLbl="revTx" presStyleIdx="1" presStyleCnt="4">
        <dgm:presLayoutVars/>
      </dgm:prSet>
      <dgm:spPr/>
    </dgm:pt>
    <dgm:pt modelId="{B04FDEDA-BC63-4A63-8ACE-AA6EAE79AC1B}" type="pres">
      <dgm:prSet presAssocID="{9D0F8076-7DA9-4E22-82B1-1162DB7F4416}" presName="sibTrans" presStyleCnt="0"/>
      <dgm:spPr/>
    </dgm:pt>
    <dgm:pt modelId="{3A49D5BB-9F52-4E49-89CE-9A37DEEBF82E}" type="pres">
      <dgm:prSet presAssocID="{E3C4AD13-1F24-4E9D-9634-A459A11A74FD}" presName="compNode" presStyleCnt="0"/>
      <dgm:spPr/>
    </dgm:pt>
    <dgm:pt modelId="{4EAAB517-B880-4AE1-9696-34894BA3EE64}" type="pres">
      <dgm:prSet presAssocID="{E3C4AD13-1F24-4E9D-9634-A459A11A74FD}" presName="bgRect" presStyleLbl="bgShp" presStyleIdx="1" presStyleCnt="2"/>
      <dgm:spPr/>
    </dgm:pt>
    <dgm:pt modelId="{D7145173-4CAA-495A-9E76-E8E07384307A}" type="pres">
      <dgm:prSet presAssocID="{E3C4AD13-1F24-4E9D-9634-A459A11A74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with Solid Fill"/>
        </a:ext>
      </dgm:extLst>
    </dgm:pt>
    <dgm:pt modelId="{CADFF596-1741-486A-AEDE-F4202BE6616F}" type="pres">
      <dgm:prSet presAssocID="{E3C4AD13-1F24-4E9D-9634-A459A11A74FD}" presName="spaceRect" presStyleCnt="0"/>
      <dgm:spPr/>
    </dgm:pt>
    <dgm:pt modelId="{13BB5C5D-FFD3-4E84-89BE-F3AC34149421}" type="pres">
      <dgm:prSet presAssocID="{E3C4AD13-1F24-4E9D-9634-A459A11A74FD}" presName="parTx" presStyleLbl="revTx" presStyleIdx="2" presStyleCnt="4">
        <dgm:presLayoutVars>
          <dgm:chMax val="0"/>
          <dgm:chPref val="0"/>
        </dgm:presLayoutVars>
      </dgm:prSet>
      <dgm:spPr/>
    </dgm:pt>
    <dgm:pt modelId="{3B2A339D-ED6E-4F7F-A2A4-5CAC31EC57BC}" type="pres">
      <dgm:prSet presAssocID="{E3C4AD13-1F24-4E9D-9634-A459A11A74FD}" presName="desTx" presStyleLbl="revTx" presStyleIdx="3" presStyleCnt="4">
        <dgm:presLayoutVars/>
      </dgm:prSet>
      <dgm:spPr/>
    </dgm:pt>
  </dgm:ptLst>
  <dgm:cxnLst>
    <dgm:cxn modelId="{19520921-7131-45B7-BAFA-9CB9A98E2F71}" type="presOf" srcId="{75BA9A0F-D6E8-4533-926F-E1E709508817}" destId="{3B2A339D-ED6E-4F7F-A2A4-5CAC31EC57BC}" srcOrd="0" destOrd="1" presId="urn:microsoft.com/office/officeart/2018/2/layout/IconVerticalSolidList"/>
    <dgm:cxn modelId="{2AE9B92D-6B16-4270-A90C-A6339E068C8F}" type="presOf" srcId="{5007022D-8CC6-4499-8900-940A7207C755}" destId="{BCC94361-06CC-4697-B7EF-B5A54F6C591F}" srcOrd="0" destOrd="0" presId="urn:microsoft.com/office/officeart/2018/2/layout/IconVerticalSolidList"/>
    <dgm:cxn modelId="{D4A3592F-9BB8-4187-A9ED-9D175365EA42}" type="presOf" srcId="{FBD2F652-2C87-4D2B-BE05-749544D9C63B}" destId="{3B2A339D-ED6E-4F7F-A2A4-5CAC31EC57BC}" srcOrd="0" destOrd="0" presId="urn:microsoft.com/office/officeart/2018/2/layout/IconVerticalSolidList"/>
    <dgm:cxn modelId="{C44D3A42-FB2F-4BB3-B52B-F31BEB807C5A}" srcId="{12B8F018-404A-421E-A4BF-B869C2CF4FE0}" destId="{E3C4AD13-1F24-4E9D-9634-A459A11A74FD}" srcOrd="1" destOrd="0" parTransId="{DF83A5B0-0CB4-4891-A2F7-F989491DB02C}" sibTransId="{356C68F9-3866-409F-9412-0C2FCAF7AC91}"/>
    <dgm:cxn modelId="{454EB26E-A9E6-4E80-82BE-35F843F7CD8B}" srcId="{5007022D-8CC6-4499-8900-940A7207C755}" destId="{73324EA6-CC92-4A81-8838-CEF250DCD75E}" srcOrd="1" destOrd="0" parTransId="{5FF3EF0E-2681-4823-B512-C625568F433E}" sibTransId="{7D1877C5-9F1D-4AE3-93E0-AE5A475BAEAA}"/>
    <dgm:cxn modelId="{681F1953-64C6-42D6-B691-EA2386C384B9}" srcId="{12B8F018-404A-421E-A4BF-B869C2CF4FE0}" destId="{5007022D-8CC6-4499-8900-940A7207C755}" srcOrd="0" destOrd="0" parTransId="{8DD44406-2981-44CF-B317-67E7DEF565BC}" sibTransId="{9D0F8076-7DA9-4E22-82B1-1162DB7F4416}"/>
    <dgm:cxn modelId="{2F77C08A-0B76-432A-82E5-BD5CBECE31BD}" srcId="{5007022D-8CC6-4499-8900-940A7207C755}" destId="{7A772CB2-F6D4-4BAC-9CD9-B402EE029747}" srcOrd="0" destOrd="0" parTransId="{2F57BCBA-FB8D-44AE-B0A6-C539EF3E0809}" sibTransId="{D18C669A-F6CB-4E4A-8427-6639ED935951}"/>
    <dgm:cxn modelId="{A49A7F9C-F928-43CE-8ED6-7954BC693A5C}" type="presOf" srcId="{E3C4AD13-1F24-4E9D-9634-A459A11A74FD}" destId="{13BB5C5D-FFD3-4E84-89BE-F3AC34149421}" srcOrd="0" destOrd="0" presId="urn:microsoft.com/office/officeart/2018/2/layout/IconVerticalSolidList"/>
    <dgm:cxn modelId="{D279239F-C8C5-474D-9099-C6BCA9B94C45}" srcId="{E3C4AD13-1F24-4E9D-9634-A459A11A74FD}" destId="{75BA9A0F-D6E8-4533-926F-E1E709508817}" srcOrd="1" destOrd="0" parTransId="{5DECC530-BA94-4F16-B865-88328ACE53F8}" sibTransId="{CDF91194-C7D4-4A3A-A7D7-418F92C2078A}"/>
    <dgm:cxn modelId="{89AD6ED0-C536-4608-96AA-A9D5580F745E}" type="presOf" srcId="{12B8F018-404A-421E-A4BF-B869C2CF4FE0}" destId="{A14E97AE-03D3-4D96-9516-25A7BCCDF0F3}" srcOrd="0" destOrd="0" presId="urn:microsoft.com/office/officeart/2018/2/layout/IconVerticalSolidList"/>
    <dgm:cxn modelId="{8CEA43D5-7C9B-464E-87D4-97B22E493F8B}" type="presOf" srcId="{73324EA6-CC92-4A81-8838-CEF250DCD75E}" destId="{A7844B3F-1CDC-47CA-9B41-2A7E5E6DF3F1}" srcOrd="0" destOrd="1" presId="urn:microsoft.com/office/officeart/2018/2/layout/IconVerticalSolidList"/>
    <dgm:cxn modelId="{B890C9F8-1861-4D32-95F1-834712179B39}" type="presOf" srcId="{7A772CB2-F6D4-4BAC-9CD9-B402EE029747}" destId="{A7844B3F-1CDC-47CA-9B41-2A7E5E6DF3F1}" srcOrd="0" destOrd="0" presId="urn:microsoft.com/office/officeart/2018/2/layout/IconVerticalSolidList"/>
    <dgm:cxn modelId="{8D678CFC-31A5-4AE0-AA4F-3B25017ED6AA}" srcId="{E3C4AD13-1F24-4E9D-9634-A459A11A74FD}" destId="{FBD2F652-2C87-4D2B-BE05-749544D9C63B}" srcOrd="0" destOrd="0" parTransId="{88F798AA-0543-4604-A14D-E585753E37E5}" sibTransId="{524A76C5-8218-48A0-8589-1C3AA801E4C7}"/>
    <dgm:cxn modelId="{8F0D1EBB-1A61-431A-BE0B-23648A9D718C}" type="presParOf" srcId="{A14E97AE-03D3-4D96-9516-25A7BCCDF0F3}" destId="{2BBA8331-3C38-409C-8A11-649F840523A4}" srcOrd="0" destOrd="0" presId="urn:microsoft.com/office/officeart/2018/2/layout/IconVerticalSolidList"/>
    <dgm:cxn modelId="{60E08574-3D92-4581-B482-D0E84C1A9EBF}" type="presParOf" srcId="{2BBA8331-3C38-409C-8A11-649F840523A4}" destId="{73EFE6C6-CC7A-45D6-B5B1-23B3383D6442}" srcOrd="0" destOrd="0" presId="urn:microsoft.com/office/officeart/2018/2/layout/IconVerticalSolidList"/>
    <dgm:cxn modelId="{9DF1A029-F871-4F45-BC81-90667C2EDD70}" type="presParOf" srcId="{2BBA8331-3C38-409C-8A11-649F840523A4}" destId="{773C9F82-990D-4FBA-81C8-2FF63703028E}" srcOrd="1" destOrd="0" presId="urn:microsoft.com/office/officeart/2018/2/layout/IconVerticalSolidList"/>
    <dgm:cxn modelId="{89B141D3-5FCD-4353-AAB7-A83D35DB58F8}" type="presParOf" srcId="{2BBA8331-3C38-409C-8A11-649F840523A4}" destId="{FA48FE5F-7CF0-4B4E-A628-2A21E5FA0CE8}" srcOrd="2" destOrd="0" presId="urn:microsoft.com/office/officeart/2018/2/layout/IconVerticalSolidList"/>
    <dgm:cxn modelId="{E883385C-D36D-45C4-9928-2B90A4836B11}" type="presParOf" srcId="{2BBA8331-3C38-409C-8A11-649F840523A4}" destId="{BCC94361-06CC-4697-B7EF-B5A54F6C591F}" srcOrd="3" destOrd="0" presId="urn:microsoft.com/office/officeart/2018/2/layout/IconVerticalSolidList"/>
    <dgm:cxn modelId="{F7057EA7-A771-4786-A936-3B1CD93051DD}" type="presParOf" srcId="{2BBA8331-3C38-409C-8A11-649F840523A4}" destId="{A7844B3F-1CDC-47CA-9B41-2A7E5E6DF3F1}" srcOrd="4" destOrd="0" presId="urn:microsoft.com/office/officeart/2018/2/layout/IconVerticalSolidList"/>
    <dgm:cxn modelId="{1C4E2DC1-B731-47AD-9DCA-B58D20BA41EF}" type="presParOf" srcId="{A14E97AE-03D3-4D96-9516-25A7BCCDF0F3}" destId="{B04FDEDA-BC63-4A63-8ACE-AA6EAE79AC1B}" srcOrd="1" destOrd="0" presId="urn:microsoft.com/office/officeart/2018/2/layout/IconVerticalSolidList"/>
    <dgm:cxn modelId="{953F8A98-5148-48EA-A356-BE7BD8631530}" type="presParOf" srcId="{A14E97AE-03D3-4D96-9516-25A7BCCDF0F3}" destId="{3A49D5BB-9F52-4E49-89CE-9A37DEEBF82E}" srcOrd="2" destOrd="0" presId="urn:microsoft.com/office/officeart/2018/2/layout/IconVerticalSolidList"/>
    <dgm:cxn modelId="{2DE727A5-3136-46AD-96B5-AC6E88F93A2E}" type="presParOf" srcId="{3A49D5BB-9F52-4E49-89CE-9A37DEEBF82E}" destId="{4EAAB517-B880-4AE1-9696-34894BA3EE64}" srcOrd="0" destOrd="0" presId="urn:microsoft.com/office/officeart/2018/2/layout/IconVerticalSolidList"/>
    <dgm:cxn modelId="{BEBC7B82-30C5-408B-B98F-C840B3AE01B7}" type="presParOf" srcId="{3A49D5BB-9F52-4E49-89CE-9A37DEEBF82E}" destId="{D7145173-4CAA-495A-9E76-E8E07384307A}" srcOrd="1" destOrd="0" presId="urn:microsoft.com/office/officeart/2018/2/layout/IconVerticalSolidList"/>
    <dgm:cxn modelId="{3EE5E419-C05B-4128-AE44-ACC3225843A4}" type="presParOf" srcId="{3A49D5BB-9F52-4E49-89CE-9A37DEEBF82E}" destId="{CADFF596-1741-486A-AEDE-F4202BE6616F}" srcOrd="2" destOrd="0" presId="urn:microsoft.com/office/officeart/2018/2/layout/IconVerticalSolidList"/>
    <dgm:cxn modelId="{B649E344-C024-42A5-80CF-9869C2FF3EE7}" type="presParOf" srcId="{3A49D5BB-9F52-4E49-89CE-9A37DEEBF82E}" destId="{13BB5C5D-FFD3-4E84-89BE-F3AC34149421}" srcOrd="3" destOrd="0" presId="urn:microsoft.com/office/officeart/2018/2/layout/IconVerticalSolidList"/>
    <dgm:cxn modelId="{FABC4ABE-23FE-41D9-AE63-0071B8CD1BCB}" type="presParOf" srcId="{3A49D5BB-9F52-4E49-89CE-9A37DEEBF82E}" destId="{3B2A339D-ED6E-4F7F-A2A4-5CAC31EC57B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066B2-DEA3-4ABB-A2E2-89C4375D73B8}">
      <dsp:nvSpPr>
        <dsp:cNvPr id="0" name=""/>
        <dsp:cNvSpPr/>
      </dsp:nvSpPr>
      <dsp:spPr>
        <a:xfrm>
          <a:off x="0" y="104366"/>
          <a:ext cx="6513603" cy="184231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King('b', self.images['b_king'], self.pieces_zoom)</a:t>
          </a:r>
          <a:endParaRPr lang="en-US" sz="2600" kern="1200"/>
        </a:p>
      </dsp:txBody>
      <dsp:txXfrm>
        <a:off x="89934" y="194300"/>
        <a:ext cx="6333735" cy="1662443"/>
      </dsp:txXfrm>
    </dsp:sp>
    <dsp:sp modelId="{BE68808D-73E1-432A-831D-AE0B240BDBE8}">
      <dsp:nvSpPr>
        <dsp:cNvPr id="0" name=""/>
        <dsp:cNvSpPr/>
      </dsp:nvSpPr>
      <dsp:spPr>
        <a:xfrm>
          <a:off x="0" y="2021557"/>
          <a:ext cx="6513603" cy="184231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600" kern="1200"/>
            <a:t>This line describes figure. Each chessman have its own class. This is very useful especially when describing each type</a:t>
          </a:r>
          <a:r>
            <a:rPr lang="en-US" sz="2600" kern="1200"/>
            <a:t>’s </a:t>
          </a:r>
          <a:r>
            <a:rPr lang="en-GB" sz="2600" kern="1200"/>
            <a:t>enabled moves.</a:t>
          </a:r>
          <a:endParaRPr lang="en-US" sz="2600" kern="1200"/>
        </a:p>
      </dsp:txBody>
      <dsp:txXfrm>
        <a:off x="89934" y="2111491"/>
        <a:ext cx="6333735" cy="1662443"/>
      </dsp:txXfrm>
    </dsp:sp>
    <dsp:sp modelId="{686B8DCA-3FC3-4B25-8129-4DDE86189EED}">
      <dsp:nvSpPr>
        <dsp:cNvPr id="0" name=""/>
        <dsp:cNvSpPr/>
      </dsp:nvSpPr>
      <dsp:spPr>
        <a:xfrm>
          <a:off x="0" y="3938748"/>
          <a:ext cx="6513603" cy="184231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Each piece</a:t>
          </a:r>
          <a:r>
            <a:rPr lang="en-US" sz="2600" kern="1200"/>
            <a:t>’s color is also important attribute. You should not be able to take your own color.</a:t>
          </a:r>
        </a:p>
      </dsp:txBody>
      <dsp:txXfrm>
        <a:off x="89934" y="4028682"/>
        <a:ext cx="6333735" cy="1662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5F67F-B474-4D1F-B021-3F6867E37E9C}">
      <dsp:nvSpPr>
        <dsp:cNvPr id="0" name=""/>
        <dsp:cNvSpPr/>
      </dsp:nvSpPr>
      <dsp:spPr>
        <a:xfrm>
          <a:off x="0" y="484576"/>
          <a:ext cx="6513603" cy="240917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Knight('w', self.images['w_knight'], self.pieces_zoom, 2)</a:t>
          </a:r>
          <a:endParaRPr lang="en-US" sz="3400" kern="1200"/>
        </a:p>
      </dsp:txBody>
      <dsp:txXfrm>
        <a:off x="117606" y="602182"/>
        <a:ext cx="6278391" cy="2173964"/>
      </dsp:txXfrm>
    </dsp:sp>
    <dsp:sp modelId="{56371C52-5760-4C15-ABF1-A43163797C52}">
      <dsp:nvSpPr>
        <dsp:cNvPr id="0" name=""/>
        <dsp:cNvSpPr/>
      </dsp:nvSpPr>
      <dsp:spPr>
        <a:xfrm>
          <a:off x="0" y="2991673"/>
          <a:ext cx="6513603" cy="240917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If we index multiple same looking and behaving pieces, we can draw more than just one identical and independent chess piece.</a:t>
          </a:r>
        </a:p>
      </dsp:txBody>
      <dsp:txXfrm>
        <a:off x="117606" y="3109279"/>
        <a:ext cx="6278391" cy="2173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DD702-EAF2-4142-A27D-49D385B9FC07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609E8-3221-4E27-9299-CFA756CF2D84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It </a:t>
          </a:r>
          <a:r>
            <a:rPr lang="cs-CZ" sz="1700" kern="1200" dirty="0" err="1"/>
            <a:t>cannot</a:t>
          </a:r>
          <a:r>
            <a:rPr lang="cs-CZ" sz="1700" kern="1200" dirty="0"/>
            <a:t> </a:t>
          </a:r>
          <a:r>
            <a:rPr lang="cs-CZ" sz="1700" kern="1200" dirty="0" err="1"/>
            <a:t>perform</a:t>
          </a:r>
          <a:r>
            <a:rPr lang="cs-CZ" sz="1700" kern="1200" dirty="0"/>
            <a:t> </a:t>
          </a:r>
          <a:r>
            <a:rPr lang="cs-CZ" sz="1700" kern="1200" dirty="0" err="1"/>
            <a:t>castling</a:t>
          </a:r>
          <a:r>
            <a:rPr lang="cs-CZ" sz="1700" kern="1200" dirty="0"/>
            <a:t>. </a:t>
          </a:r>
          <a:r>
            <a:rPr lang="cs-CZ" sz="1700" kern="1200" dirty="0" err="1"/>
            <a:t>State</a:t>
          </a:r>
          <a:r>
            <a:rPr lang="cs-CZ" sz="1700" kern="1200" dirty="0"/>
            <a:t> </a:t>
          </a:r>
          <a:r>
            <a:rPr lang="cs-CZ" sz="1700" kern="1200" dirty="0" err="1"/>
            <a:t>parameter</a:t>
          </a:r>
          <a:r>
            <a:rPr lang="cs-CZ" sz="1700" kern="1200" dirty="0"/>
            <a:t> (</a:t>
          </a:r>
          <a:r>
            <a:rPr lang="cs-CZ" sz="1700" kern="1200" dirty="0" err="1"/>
            <a:t>the</a:t>
          </a:r>
          <a:r>
            <a:rPr lang="cs-CZ" sz="1700" kern="1200" dirty="0"/>
            <a:t> </a:t>
          </a:r>
          <a:r>
            <a:rPr lang="cs-CZ" sz="1700" kern="1200" dirty="0" err="1"/>
            <a:t>same</a:t>
          </a:r>
          <a:r>
            <a:rPr lang="cs-CZ" sz="1700" kern="1200" dirty="0"/>
            <a:t> as </a:t>
          </a:r>
          <a:r>
            <a:rPr lang="cs-CZ" sz="1700" kern="1200" dirty="0" err="1"/>
            <a:t>Pawn</a:t>
          </a:r>
          <a:r>
            <a:rPr lang="cs-CZ" sz="1700" kern="1200" dirty="0"/>
            <a:t> has) </a:t>
          </a:r>
          <a:r>
            <a:rPr lang="cs-CZ" sz="1700" kern="1200" dirty="0" err="1"/>
            <a:t>would</a:t>
          </a:r>
          <a:r>
            <a:rPr lang="cs-CZ" sz="1700" kern="1200" dirty="0"/>
            <a:t> </a:t>
          </a:r>
          <a:r>
            <a:rPr lang="cs-CZ" sz="1700" kern="1200" dirty="0" err="1"/>
            <a:t>be</a:t>
          </a:r>
          <a:r>
            <a:rPr lang="cs-CZ" sz="1700" kern="1200" dirty="0"/>
            <a:t> </a:t>
          </a:r>
          <a:r>
            <a:rPr lang="cs-CZ" sz="1700" kern="1200" dirty="0" err="1"/>
            <a:t>used</a:t>
          </a:r>
          <a:r>
            <a:rPr lang="cs-CZ" sz="1700" kern="1200" dirty="0"/>
            <a:t> to </a:t>
          </a:r>
          <a:r>
            <a:rPr lang="cs-CZ" sz="1700" kern="1200" dirty="0" err="1"/>
            <a:t>detect</a:t>
          </a:r>
          <a:r>
            <a:rPr lang="cs-CZ" sz="1700" kern="1200" dirty="0"/>
            <a:t> </a:t>
          </a:r>
          <a:r>
            <a:rPr lang="cs-CZ" sz="1700" kern="1200" dirty="0" err="1"/>
            <a:t>if</a:t>
          </a:r>
          <a:r>
            <a:rPr lang="cs-CZ" sz="1700" kern="1200" dirty="0"/>
            <a:t> </a:t>
          </a:r>
          <a:r>
            <a:rPr lang="cs-CZ" sz="1700" kern="1200" dirty="0" err="1"/>
            <a:t>the</a:t>
          </a:r>
          <a:r>
            <a:rPr lang="cs-CZ" sz="1700" kern="1200" dirty="0"/>
            <a:t> </a:t>
          </a:r>
          <a:r>
            <a:rPr lang="cs-CZ" sz="1700" kern="1200" dirty="0" err="1"/>
            <a:t>requied</a:t>
          </a:r>
          <a:r>
            <a:rPr lang="cs-CZ" sz="1700" kern="1200" dirty="0"/>
            <a:t> </a:t>
          </a:r>
          <a:r>
            <a:rPr lang="cs-CZ" sz="1700" kern="1200" dirty="0" err="1"/>
            <a:t>castling</a:t>
          </a:r>
          <a:r>
            <a:rPr lang="cs-CZ" sz="1700" kern="1200" dirty="0"/>
            <a:t> </a:t>
          </a:r>
          <a:r>
            <a:rPr lang="cs-CZ" sz="1700" kern="1200" dirty="0" err="1"/>
            <a:t>is</a:t>
          </a:r>
          <a:r>
            <a:rPr lang="cs-CZ" sz="1700" kern="1200" dirty="0"/>
            <a:t> </a:t>
          </a:r>
          <a:r>
            <a:rPr lang="cs-CZ" sz="1700" kern="1200" dirty="0" err="1"/>
            <a:t>still</a:t>
          </a:r>
          <a:r>
            <a:rPr lang="cs-CZ" sz="1700" kern="1200" dirty="0"/>
            <a:t> </a:t>
          </a:r>
          <a:r>
            <a:rPr lang="cs-CZ" sz="1700" kern="1200" dirty="0" err="1"/>
            <a:t>legal</a:t>
          </a:r>
          <a:r>
            <a:rPr lang="cs-CZ" sz="1700" kern="1200" dirty="0"/>
            <a:t>.</a:t>
          </a:r>
          <a:endParaRPr lang="en-US" sz="1700" kern="1200" dirty="0"/>
        </a:p>
      </dsp:txBody>
      <dsp:txXfrm>
        <a:off x="559800" y="3022743"/>
        <a:ext cx="4320000" cy="720000"/>
      </dsp:txXfrm>
    </dsp:sp>
    <dsp:sp modelId="{D831EF10-E8AB-4F01-BEE0-FE410EABA55F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21EC8-4671-47F4-8DCC-AA41C4AAD50D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It cannot detect chess, niether forbit any movement that would keep you checked.</a:t>
          </a:r>
          <a:endParaRPr lang="en-US" sz="1700" kern="1200"/>
        </a:p>
      </dsp:txBody>
      <dsp:txXfrm>
        <a:off x="5635800" y="3022743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FE6C6-CC7A-45D6-B5B1-23B3383D6442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C9F82-990D-4FBA-81C8-2FF63703028E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94361-06CC-4697-B7EF-B5A54F6C591F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def reset(self):</a:t>
          </a:r>
          <a:endParaRPr lang="en-US" sz="2500" kern="1200"/>
        </a:p>
      </dsp:txBody>
      <dsp:txXfrm>
        <a:off x="2039300" y="956381"/>
        <a:ext cx="2931121" cy="1765627"/>
      </dsp:txXfrm>
    </dsp:sp>
    <dsp:sp modelId="{A7844B3F-1CDC-47CA-9B41-2A7E5E6DF3F1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…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self.taken = False</a:t>
          </a:r>
          <a:endParaRPr lang="en-US" sz="1800" kern="1200"/>
        </a:p>
      </dsp:txBody>
      <dsp:txXfrm>
        <a:off x="4970421" y="956381"/>
        <a:ext cx="1543182" cy="1765627"/>
      </dsp:txXfrm>
    </dsp:sp>
    <dsp:sp modelId="{4EAAB517-B880-4AE1-9696-34894BA3EE64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45173-4CAA-495A-9E76-E8E07384307A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5C5D-FFD3-4E84-89BE-F3AC34149421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/>
            <a:t>def take(self):</a:t>
          </a:r>
          <a:endParaRPr lang="en-US" sz="2500" kern="1200"/>
        </a:p>
      </dsp:txBody>
      <dsp:txXfrm>
        <a:off x="2039300" y="3163416"/>
        <a:ext cx="2931121" cy="1765627"/>
      </dsp:txXfrm>
    </dsp:sp>
    <dsp:sp modelId="{3B2A339D-ED6E-4F7F-A2A4-5CAC31EC57BC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…</a:t>
          </a:r>
          <a:endParaRPr lang="en-US" sz="1800" kern="120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/>
            <a:t>self.take = True</a:t>
          </a:r>
          <a:endParaRPr lang="en-US" sz="1800" kern="1200"/>
        </a:p>
      </dsp:txBody>
      <dsp:txXfrm>
        <a:off x="4970421" y="3163416"/>
        <a:ext cx="1543182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5BC4-C652-427A-87EA-A9C85233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D156E-BB62-4419-8E59-7E79565C8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9F86-1743-4477-B711-5FFB6767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8A14-C8A5-4D73-B401-FAE06566A60A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2027-49C5-4B78-848D-D2AC8E54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B5DE0-3264-4253-A4DF-BBFA1CC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719-8E6E-4324-ABE3-2287C9A4EE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138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6B43-09BC-4C3B-966B-B00283A6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E13F8-85D1-4E50-A42B-8BEE07D6C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5BB8-FADC-485F-91C5-3E2285B8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8A14-C8A5-4D73-B401-FAE06566A60A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6449E-3E07-44E1-A6FD-8CD533DF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451A-17BE-43E4-9643-7FA67C47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719-8E6E-4324-ABE3-2287C9A4EE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860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69A6D-3AA2-40CD-92F7-858546B3F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91C54-7C00-4EAC-93DD-FEAFB844C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3C28-A6B9-44B0-8E38-F4F46D7B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8A14-C8A5-4D73-B401-FAE06566A60A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D2A5B-0C56-485F-9FA8-BE6B7D49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7309-15B5-4784-9326-60CC8089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719-8E6E-4324-ABE3-2287C9A4EE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958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9A22-7FEF-4917-BF91-CCD93D7D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344C-0D02-41A9-B471-E63156484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D9D39-FCE2-4EBF-BF70-124E7332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8A14-C8A5-4D73-B401-FAE06566A60A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BD90-93F0-4F14-A185-179A9A92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6156C-FBFB-4717-8533-8DBF9D2A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719-8E6E-4324-ABE3-2287C9A4EE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883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B322-2892-42AD-A451-B095CBA3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4E597-6C96-48ED-A1E2-1E4F3F60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4BC34-2606-4C92-9B5C-5FD62810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8A14-C8A5-4D73-B401-FAE06566A60A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99A9-815B-4101-A5A8-B3CCEE84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B84A-8BB2-4DF3-8DC6-DE4B2025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719-8E6E-4324-ABE3-2287C9A4EE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355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C60E-1310-42FA-82AF-2DF00640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A9D8-D41D-4A93-A6D0-1CF0AB1F7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ED587-FFCE-4F9F-9748-75AA8767F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99753-5B2B-4AA4-B30B-DE7AF740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8A14-C8A5-4D73-B401-FAE06566A60A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6B21A-0BE7-4791-B148-0D0C4042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1E943-A1C8-4D0F-9A63-BBAA1FDB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719-8E6E-4324-ABE3-2287C9A4EE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192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9AAF-3568-40B2-A34B-AB75DF2A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9E4D-3AFB-4C82-90D7-391E3FB04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A8CF6-9FDC-4D75-81FA-737C7792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DD40C-5BD2-492F-8978-CC8C74550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34ADF-15D5-4161-9427-10B0CCC9B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4C7DE-EDD8-4972-AFF3-A5814C9C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8A14-C8A5-4D73-B401-FAE06566A60A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5947E-4B37-44F5-AB50-279A218C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06FAB-CFD0-45DA-8695-BF74B16B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719-8E6E-4324-ABE3-2287C9A4EE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126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479D-27DA-4D2C-9D61-BF223E0F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3E511E-7E19-41B9-B6B3-0A129FD2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8A14-C8A5-4D73-B401-FAE06566A60A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364E5-2EA2-4DF1-8F88-CBE59649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8F08D-C9E8-46D5-8C91-882345DA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719-8E6E-4324-ABE3-2287C9A4EE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31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88203-7646-4D5E-BEB6-65A7432F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8A14-C8A5-4D73-B401-FAE06566A60A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892E4-7CD4-44B4-AB93-9322D4A0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49442-E38A-40ED-9786-68E25DF3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719-8E6E-4324-ABE3-2287C9A4EE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65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A2B8-1BD4-4B8B-B90B-AB06F582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7FA9-17ED-4EF9-98CA-6E3F72D8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E65A8-831D-4188-A046-D010A743B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79045-84FA-4EA3-A812-C07097E6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8A14-C8A5-4D73-B401-FAE06566A60A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7F2B-0EE4-44CB-90AF-6824E38C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8CB30-7EE1-4F0C-B64A-8601A709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719-8E6E-4324-ABE3-2287C9A4EE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079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E55E-CA24-4D86-8B23-FC38EE04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9C72-9F75-4790-B47B-87B0BF2B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C2F61-81F4-4C21-8612-2DD3B1C45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ECF24-C3FB-4089-97F8-0CD3FE3D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8A14-C8A5-4D73-B401-FAE06566A60A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616E3-441B-4EDC-B470-EB58D330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F01D4-6965-4B6F-B08A-AF71575F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A1719-8E6E-4324-ABE3-2287C9A4EE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649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FB0AD-D3F9-4564-80D7-E7A846B7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47321-D6AD-417A-B808-74EE6BC7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F9A4-23F5-4C35-9AA2-D8DBA7CD1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8A14-C8A5-4D73-B401-FAE06566A60A}" type="datetimeFigureOut">
              <a:rPr lang="cs-CZ" smtClean="0"/>
              <a:t>06.12.2019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719A1-F18D-4971-835D-04D0E38DD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3600-7ECF-4972-96B6-746CA1732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A1719-8E6E-4324-ABE3-2287C9A4EE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07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7C93E-22EA-4FD2-8688-6301E2C0B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7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D2F42-A096-4D90-9D36-73CAA7C2F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cs-CZ" sz="4000"/>
              <a:t>Pyglet Chess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62A7-649D-4618-BCA6-CCD711B4A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cs-CZ" sz="2000"/>
              <a:t>Josef Komínek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93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0E057-2031-4425-BB10-6D409E9D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a chess pieces</a:t>
            </a:r>
          </a:p>
        </p:txBody>
      </p:sp>
      <p:pic>
        <p:nvPicPr>
          <p:cNvPr id="7" name="Content Placeholder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37AD7AE-9ECA-4C47-8040-B4E55373B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63834"/>
            <a:ext cx="7188199" cy="2390076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17109B0-A50C-47EC-9B15-8D865B33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 err="1"/>
              <a:t>There</a:t>
            </a:r>
            <a:r>
              <a:rPr lang="cs-CZ" sz="1800" dirty="0"/>
              <a:t> </a:t>
            </a:r>
            <a:r>
              <a:rPr lang="cs-CZ" sz="1800" dirty="0" err="1"/>
              <a:t>is</a:t>
            </a:r>
            <a:r>
              <a:rPr lang="cs-CZ" sz="1800" dirty="0"/>
              <a:t> </a:t>
            </a:r>
            <a:r>
              <a:rPr lang="cs-CZ" sz="1800" dirty="0" err="1"/>
              <a:t>used</a:t>
            </a:r>
            <a:r>
              <a:rPr lang="cs-CZ" sz="1800" dirty="0"/>
              <a:t> </a:t>
            </a:r>
            <a:r>
              <a:rPr lang="cs-CZ" sz="1800" dirty="0" err="1"/>
              <a:t>only</a:t>
            </a:r>
            <a:r>
              <a:rPr lang="cs-CZ" sz="1800" dirty="0"/>
              <a:t> </a:t>
            </a:r>
            <a:r>
              <a:rPr lang="cs-CZ" sz="1800" dirty="0" err="1"/>
              <a:t>one</a:t>
            </a:r>
            <a:r>
              <a:rPr lang="cs-CZ" sz="1800" dirty="0"/>
              <a:t> RGB </a:t>
            </a:r>
            <a:r>
              <a:rPr lang="cs-CZ" sz="1800" dirty="0" err="1"/>
              <a:t>for</a:t>
            </a:r>
            <a:r>
              <a:rPr lang="cs-CZ" sz="1800" dirty="0"/>
              <a:t> more </a:t>
            </a:r>
            <a:r>
              <a:rPr lang="cs-CZ" sz="1800" dirty="0" err="1"/>
              <a:t>pieces</a:t>
            </a:r>
            <a:r>
              <a:rPr lang="cs-CZ" sz="1800" dirty="0"/>
              <a:t>. </a:t>
            </a:r>
            <a:r>
              <a:rPr lang="cs-CZ" sz="1800" dirty="0" err="1"/>
              <a:t>We</a:t>
            </a:r>
            <a:r>
              <a:rPr lang="cs-CZ" sz="1800" dirty="0"/>
              <a:t> just use </a:t>
            </a:r>
            <a:r>
              <a:rPr lang="cs-CZ" sz="1800" dirty="0" err="1"/>
              <a:t>an</a:t>
            </a:r>
            <a:r>
              <a:rPr lang="cs-CZ" sz="1800" dirty="0"/>
              <a:t> image </a:t>
            </a:r>
            <a:r>
              <a:rPr lang="cs-CZ" sz="1800" dirty="0" err="1"/>
              <a:t>peice</a:t>
            </a:r>
            <a:r>
              <a:rPr lang="cs-CZ" sz="1800" dirty="0"/>
              <a:t> as 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542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E860F-397A-4DF2-B53C-FE34A868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Creating a chess piece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AE0AB-997D-4270-9165-7532016A8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69942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81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B387F-385E-42B7-B198-095CB8DC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There can be more than one</a:t>
            </a:r>
            <a:endParaRPr lang="cs-CZ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9F071C-0358-456D-8B0B-B246E7C18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46800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10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6BD6D-EC27-4E5E-835E-31132122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Pawn’s speciality</a:t>
            </a:r>
            <a:endParaRPr lang="cs-CZ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AEB2-1FF4-4F64-A86A-0B56E728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/>
              <a:t>d</a:t>
            </a:r>
            <a:r>
              <a:rPr lang="en-US" sz="2000" dirty="0" err="1"/>
              <a:t>ef</a:t>
            </a:r>
            <a:r>
              <a:rPr lang="en-US" sz="2000" dirty="0"/>
              <a:t> </a:t>
            </a:r>
            <a:r>
              <a:rPr lang="cs-CZ" sz="2000" dirty="0"/>
              <a:t>reset(</a:t>
            </a:r>
            <a:r>
              <a:rPr lang="cs-CZ" sz="2000" dirty="0" err="1"/>
              <a:t>self</a:t>
            </a:r>
            <a:r>
              <a:rPr lang="cs-CZ" sz="2000" dirty="0"/>
              <a:t>):</a:t>
            </a:r>
            <a:r>
              <a:rPr lang="en-US" sz="2000" dirty="0"/>
              <a:t>						.</a:t>
            </a:r>
            <a:endParaRPr lang="cs-CZ" sz="2000" dirty="0"/>
          </a:p>
          <a:p>
            <a:pPr marL="0" indent="0">
              <a:buNone/>
            </a:pPr>
            <a:r>
              <a:rPr lang="cs-CZ" sz="2000" dirty="0"/>
              <a:t>	</a:t>
            </a:r>
            <a:r>
              <a:rPr lang="cs-CZ" sz="2000" dirty="0" err="1"/>
              <a:t>self.taken</a:t>
            </a:r>
            <a:r>
              <a:rPr lang="cs-CZ" sz="2000" dirty="0"/>
              <a:t> = </a:t>
            </a:r>
            <a:r>
              <a:rPr lang="cs-CZ" sz="2000" dirty="0" err="1"/>
              <a:t>False</a:t>
            </a:r>
            <a:r>
              <a:rPr lang="en-US" sz="2000" dirty="0"/>
              <a:t>					.</a:t>
            </a:r>
            <a:endParaRPr lang="cs-CZ" sz="2000" dirty="0"/>
          </a:p>
          <a:p>
            <a:pPr marL="0" indent="0">
              <a:buNone/>
            </a:pPr>
            <a:r>
              <a:rPr lang="cs-CZ" sz="2000" dirty="0"/>
              <a:t>	</a:t>
            </a:r>
            <a:r>
              <a:rPr lang="cs-CZ" sz="2000" dirty="0" err="1"/>
              <a:t>self.row</a:t>
            </a:r>
            <a:r>
              <a:rPr lang="cs-CZ" sz="2000" dirty="0"/>
              <a:t> = 2 </a:t>
            </a:r>
            <a:r>
              <a:rPr lang="cs-CZ" sz="2000" dirty="0" err="1"/>
              <a:t>if</a:t>
            </a:r>
            <a:r>
              <a:rPr lang="cs-CZ" sz="2000" dirty="0"/>
              <a:t> </a:t>
            </a:r>
            <a:r>
              <a:rPr lang="cs-CZ" sz="2000" dirty="0" err="1"/>
              <a:t>self.color</a:t>
            </a:r>
            <a:r>
              <a:rPr lang="cs-CZ" sz="2000" dirty="0"/>
              <a:t> == </a:t>
            </a:r>
            <a:r>
              <a:rPr lang="en-US" sz="2000" dirty="0"/>
              <a:t>‘w’ else 7		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self.col</a:t>
            </a:r>
            <a:r>
              <a:rPr lang="en-US" sz="2000" dirty="0"/>
              <a:t> = </a:t>
            </a:r>
            <a:r>
              <a:rPr lang="en-US" sz="2000" dirty="0" err="1"/>
              <a:t>self.number</a:t>
            </a:r>
            <a:r>
              <a:rPr lang="en-US" sz="2000" dirty="0"/>
              <a:t>				def move(self):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self.state</a:t>
            </a:r>
            <a:r>
              <a:rPr lang="en-US" sz="2000" dirty="0"/>
              <a:t> = ‘r’					…</a:t>
            </a:r>
          </a:p>
          <a:p>
            <a:pPr marL="0" indent="0">
              <a:buNone/>
            </a:pPr>
            <a:r>
              <a:rPr lang="en-US" sz="2000" dirty="0"/>
              <a:t>	.							</a:t>
            </a:r>
            <a:r>
              <a:rPr lang="en-US" sz="2000" dirty="0" err="1"/>
              <a:t>self.state</a:t>
            </a:r>
            <a:r>
              <a:rPr lang="en-US" sz="2000" dirty="0"/>
              <a:t> = ‘n’</a:t>
            </a:r>
          </a:p>
          <a:p>
            <a:pPr marL="0" indent="0">
              <a:buNone/>
            </a:pPr>
            <a:r>
              <a:rPr lang="en-US" sz="2000" dirty="0"/>
              <a:t>	.							Return True</a:t>
            </a:r>
          </a:p>
          <a:p>
            <a:pPr marL="0" indent="0">
              <a:buNone/>
            </a:pPr>
            <a:r>
              <a:rPr lang="en-US" sz="2000" dirty="0"/>
              <a:t>	.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513510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A1C6-E6B9-458B-8DAE-21B922A9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same size is not the same for this picture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2DEA-C97F-4A90-B9DF-F63E97653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You can use width or either 618 steps or 8 steps.</a:t>
            </a:r>
          </a:p>
          <a:p>
            <a:pPr marL="0"/>
            <a:endParaRPr lang="en-US" sz="2000"/>
          </a:p>
          <a:p>
            <a:pPr marL="0"/>
            <a:endParaRPr lang="en-US" sz="2000"/>
          </a:p>
          <a:p>
            <a:pPr marL="0"/>
            <a:r>
              <a:rPr lang="en-US" sz="2000"/>
              <a:t>This is why we use matrix_board…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97DBF57F-E00F-4C13-B486-BBFA754121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48" y="643467"/>
            <a:ext cx="541019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34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800159-AF4E-47CC-9DE7-24DB0561CB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9C0975-9C4C-47E1-8F29-2D789ECA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Unbeaten challenges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48D43ED-8EED-4F20-9BDD-745055B49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8105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0591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98575-4EC6-4EC7-A1CB-A3600262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Most annoying and prolonging mistakes?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F03BBF-4EA7-47A4-8ADC-F0ADB1CF2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0693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13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16180-8184-40B9-887E-A44665A6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cs-CZ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756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Pyglet Chess</vt:lpstr>
      <vt:lpstr>Creating a chess pieces</vt:lpstr>
      <vt:lpstr>Creating a chess piece</vt:lpstr>
      <vt:lpstr>There can be more than one</vt:lpstr>
      <vt:lpstr>Pawn’s speciality</vt:lpstr>
      <vt:lpstr>The same size is not the same for this picture</vt:lpstr>
      <vt:lpstr>Unbeaten challenges</vt:lpstr>
      <vt:lpstr>Most annoying and prolonging mistakes?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Pyglet Chess</dc:title>
  <dc:creator>TokioJPN</dc:creator>
  <cp:lastModifiedBy>TokioJPN</cp:lastModifiedBy>
  <cp:revision>1</cp:revision>
  <dcterms:created xsi:type="dcterms:W3CDTF">2019-12-06T05:40:06Z</dcterms:created>
  <dcterms:modified xsi:type="dcterms:W3CDTF">2019-12-06T05:40:32Z</dcterms:modified>
</cp:coreProperties>
</file>