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FAF3F-0C7F-42F0-9FC6-A884408CA4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5731C-C3AF-4040-9BCE-D4F488C7C36D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 ĐỀ TÀI</a:t>
          </a:r>
          <a:endParaRPr lang="en-US">
            <a:solidFill>
              <a:schemeClr val="tx1"/>
            </a:solidFill>
          </a:endParaRPr>
        </a:p>
      </dgm:t>
    </dgm:pt>
    <dgm:pt modelId="{49E37FD6-34C6-4163-B6F4-911269552A17}" type="parTrans" cxnId="{762F07CF-D786-402A-AAF2-2EF32E530AF5}">
      <dgm:prSet/>
      <dgm:spPr/>
      <dgm:t>
        <a:bodyPr/>
        <a:lstStyle/>
        <a:p>
          <a:endParaRPr lang="en-US"/>
        </a:p>
      </dgm:t>
    </dgm:pt>
    <dgm:pt modelId="{E378B401-E64C-4A7A-8B75-C000EBAF986B}" type="sibTrans" cxnId="{762F07CF-D786-402A-AAF2-2EF32E530AF5}">
      <dgm:prSet/>
      <dgm:spPr/>
      <dgm:t>
        <a:bodyPr/>
        <a:lstStyle/>
        <a:p>
          <a:endParaRPr lang="en-US"/>
        </a:p>
      </dgm:t>
    </dgm:pt>
    <dgm:pt modelId="{5D60B112-CD27-4B55-9F97-A7301903A6F0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KHẢO SÁT, PHÂN TÍCH THIẾT KẾ TRANG WEB</a:t>
          </a:r>
          <a:endParaRPr lang="en-US">
            <a:solidFill>
              <a:schemeClr val="tx1"/>
            </a:solidFill>
          </a:endParaRPr>
        </a:p>
      </dgm:t>
    </dgm:pt>
    <dgm:pt modelId="{5E9CA376-46F8-452A-B92B-4ED2D2E05424}" type="parTrans" cxnId="{5434AC4D-4A06-4DD4-9AAC-ACE752755D1F}">
      <dgm:prSet/>
      <dgm:spPr/>
      <dgm:t>
        <a:bodyPr/>
        <a:lstStyle/>
        <a:p>
          <a:endParaRPr lang="en-US"/>
        </a:p>
      </dgm:t>
    </dgm:pt>
    <dgm:pt modelId="{462126D6-AE63-41CC-96AA-2CBBDA783C39}" type="sibTrans" cxnId="{5434AC4D-4A06-4DD4-9AAC-ACE752755D1F}">
      <dgm:prSet/>
      <dgm:spPr/>
      <dgm:t>
        <a:bodyPr/>
        <a:lstStyle/>
        <a:p>
          <a:endParaRPr lang="en-US"/>
        </a:p>
      </dgm:t>
    </dgm:pt>
    <dgm:pt modelId="{75464168-994A-46FD-9352-407AE372E81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CÀI ĐẶT VÀ GiỚI THIỆU WEBSITE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B9293-FFAB-4F04-B809-156967A58776}" type="parTrans" cxnId="{C99FD9DC-CEDD-4E65-83B9-00F1142624AC}">
      <dgm:prSet/>
      <dgm:spPr/>
      <dgm:t>
        <a:bodyPr/>
        <a:lstStyle/>
        <a:p>
          <a:endParaRPr lang="en-US"/>
        </a:p>
      </dgm:t>
    </dgm:pt>
    <dgm:pt modelId="{A0521C67-152A-4460-AA91-F66AB6146CB2}" type="sibTrans" cxnId="{C99FD9DC-CEDD-4E65-83B9-00F1142624AC}">
      <dgm:prSet/>
      <dgm:spPr/>
      <dgm:t>
        <a:bodyPr/>
        <a:lstStyle/>
        <a:p>
          <a:endParaRPr lang="en-US"/>
        </a:p>
      </dgm:t>
    </dgm:pt>
    <dgm:pt modelId="{B4DC924B-F174-48B2-9C28-78E00EB84204}" type="pres">
      <dgm:prSet presAssocID="{C5CFAF3F-0C7F-42F0-9FC6-A884408CA4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8155FA-391A-4B1C-8A09-4068D02F573E}" type="pres">
      <dgm:prSet presAssocID="{B875731C-C3AF-4040-9BCE-D4F488C7C36D}" presName="parentLin" presStyleCnt="0"/>
      <dgm:spPr/>
    </dgm:pt>
    <dgm:pt modelId="{3292EC45-438B-4BF6-8510-034674797167}" type="pres">
      <dgm:prSet presAssocID="{B875731C-C3AF-4040-9BCE-D4F488C7C36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004739-5C3D-42DA-B1E0-D5EB7648EE5A}" type="pres">
      <dgm:prSet presAssocID="{B875731C-C3AF-4040-9BCE-D4F488C7C36D}" presName="parentText" presStyleLbl="node1" presStyleIdx="0" presStyleCnt="3" custLinFactNeighborX="11111" custLinFactNeighborY="80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F2FA0-DA68-4157-8844-28604A69FB17}" type="pres">
      <dgm:prSet presAssocID="{B875731C-C3AF-4040-9BCE-D4F488C7C36D}" presName="negativeSpace" presStyleCnt="0"/>
      <dgm:spPr/>
    </dgm:pt>
    <dgm:pt modelId="{EE8F3212-E314-4D6D-9D52-4F9BA999D393}" type="pres">
      <dgm:prSet presAssocID="{B875731C-C3AF-4040-9BCE-D4F488C7C36D}" presName="childText" presStyleLbl="conFgAcc1" presStyleIdx="0" presStyleCnt="3">
        <dgm:presLayoutVars>
          <dgm:bulletEnabled val="1"/>
        </dgm:presLayoutVars>
      </dgm:prSet>
      <dgm:spPr/>
    </dgm:pt>
    <dgm:pt modelId="{7AFA3E5C-FE0B-473E-BBF4-4162095B4B2A}" type="pres">
      <dgm:prSet presAssocID="{E378B401-E64C-4A7A-8B75-C000EBAF986B}" presName="spaceBetweenRectangles" presStyleCnt="0"/>
      <dgm:spPr/>
    </dgm:pt>
    <dgm:pt modelId="{DBFA16C1-4620-4E7A-88DE-20BD89A3D0E1}" type="pres">
      <dgm:prSet presAssocID="{5D60B112-CD27-4B55-9F97-A7301903A6F0}" presName="parentLin" presStyleCnt="0"/>
      <dgm:spPr/>
    </dgm:pt>
    <dgm:pt modelId="{36978DA5-249D-48A2-98CA-767C6DF7290F}" type="pres">
      <dgm:prSet presAssocID="{5D60B112-CD27-4B55-9F97-A7301903A6F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BDC5FF4-E15B-4A07-8433-7CFEB8BC5B86}" type="pres">
      <dgm:prSet presAssocID="{5D60B112-CD27-4B55-9F97-A7301903A6F0}" presName="parentText" presStyleLbl="node1" presStyleIdx="1" presStyleCnt="3" custLinFactNeighborX="-7407" custLinFactNeighborY="-97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310FD-A3FD-4207-94FE-E42A26F09A65}" type="pres">
      <dgm:prSet presAssocID="{5D60B112-CD27-4B55-9F97-A7301903A6F0}" presName="negativeSpace" presStyleCnt="0"/>
      <dgm:spPr/>
    </dgm:pt>
    <dgm:pt modelId="{BAC61ED9-7BE3-4813-B344-488C65AAE6FD}" type="pres">
      <dgm:prSet presAssocID="{5D60B112-CD27-4B55-9F97-A7301903A6F0}" presName="childText" presStyleLbl="conFgAcc1" presStyleIdx="1" presStyleCnt="3">
        <dgm:presLayoutVars>
          <dgm:bulletEnabled val="1"/>
        </dgm:presLayoutVars>
      </dgm:prSet>
      <dgm:spPr/>
    </dgm:pt>
    <dgm:pt modelId="{63668804-B3F4-433F-9948-3B504FBBF918}" type="pres">
      <dgm:prSet presAssocID="{462126D6-AE63-41CC-96AA-2CBBDA783C39}" presName="spaceBetweenRectangles" presStyleCnt="0"/>
      <dgm:spPr/>
    </dgm:pt>
    <dgm:pt modelId="{B9E4FFEF-7A77-469E-89EB-004A98F96942}" type="pres">
      <dgm:prSet presAssocID="{75464168-994A-46FD-9352-407AE372E814}" presName="parentLin" presStyleCnt="0"/>
      <dgm:spPr/>
    </dgm:pt>
    <dgm:pt modelId="{86597EC4-D084-406C-B047-02A47F5DCD5B}" type="pres">
      <dgm:prSet presAssocID="{75464168-994A-46FD-9352-407AE372E81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34F51AE-F68F-4AB5-9A1D-8CC2559A0DDA}" type="pres">
      <dgm:prSet presAssocID="{75464168-994A-46FD-9352-407AE372E8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86CFD-7D9D-42E8-9B12-7720AF55843B}" type="pres">
      <dgm:prSet presAssocID="{75464168-994A-46FD-9352-407AE372E814}" presName="negativeSpace" presStyleCnt="0"/>
      <dgm:spPr/>
    </dgm:pt>
    <dgm:pt modelId="{D1C92E65-D7BC-437F-9E4F-CCFB3A236555}" type="pres">
      <dgm:prSet presAssocID="{75464168-994A-46FD-9352-407AE372E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34AC4D-4A06-4DD4-9AAC-ACE752755D1F}" srcId="{C5CFAF3F-0C7F-42F0-9FC6-A884408CA43C}" destId="{5D60B112-CD27-4B55-9F97-A7301903A6F0}" srcOrd="1" destOrd="0" parTransId="{5E9CA376-46F8-452A-B92B-4ED2D2E05424}" sibTransId="{462126D6-AE63-41CC-96AA-2CBBDA783C39}"/>
    <dgm:cxn modelId="{FE1DBB3E-CE68-4893-9877-30B03A826F02}" type="presOf" srcId="{75464168-994A-46FD-9352-407AE372E814}" destId="{434F51AE-F68F-4AB5-9A1D-8CC2559A0DDA}" srcOrd="1" destOrd="0" presId="urn:microsoft.com/office/officeart/2005/8/layout/list1"/>
    <dgm:cxn modelId="{04232845-8014-47F2-B313-58C336E0CEC9}" type="presOf" srcId="{5D60B112-CD27-4B55-9F97-A7301903A6F0}" destId="{36978DA5-249D-48A2-98CA-767C6DF7290F}" srcOrd="0" destOrd="0" presId="urn:microsoft.com/office/officeart/2005/8/layout/list1"/>
    <dgm:cxn modelId="{AF0B417D-89CB-4460-A083-E85EF18EB85B}" type="presOf" srcId="{75464168-994A-46FD-9352-407AE372E814}" destId="{86597EC4-D084-406C-B047-02A47F5DCD5B}" srcOrd="0" destOrd="0" presId="urn:microsoft.com/office/officeart/2005/8/layout/list1"/>
    <dgm:cxn modelId="{64F19A76-EFC7-4F2B-BDAB-59B51E7D762C}" type="presOf" srcId="{B875731C-C3AF-4040-9BCE-D4F488C7C36D}" destId="{3292EC45-438B-4BF6-8510-034674797167}" srcOrd="0" destOrd="0" presId="urn:microsoft.com/office/officeart/2005/8/layout/list1"/>
    <dgm:cxn modelId="{C99FD9DC-CEDD-4E65-83B9-00F1142624AC}" srcId="{C5CFAF3F-0C7F-42F0-9FC6-A884408CA43C}" destId="{75464168-994A-46FD-9352-407AE372E814}" srcOrd="2" destOrd="0" parTransId="{658B9293-FFAB-4F04-B809-156967A58776}" sibTransId="{A0521C67-152A-4460-AA91-F66AB6146CB2}"/>
    <dgm:cxn modelId="{4156DE29-93E8-48B9-8888-762D22A649C7}" type="presOf" srcId="{B875731C-C3AF-4040-9BCE-D4F488C7C36D}" destId="{39004739-5C3D-42DA-B1E0-D5EB7648EE5A}" srcOrd="1" destOrd="0" presId="urn:microsoft.com/office/officeart/2005/8/layout/list1"/>
    <dgm:cxn modelId="{D222F221-0BA7-4DCA-9EF8-0E8F19EA741F}" type="presOf" srcId="{C5CFAF3F-0C7F-42F0-9FC6-A884408CA43C}" destId="{B4DC924B-F174-48B2-9C28-78E00EB84204}" srcOrd="0" destOrd="0" presId="urn:microsoft.com/office/officeart/2005/8/layout/list1"/>
    <dgm:cxn modelId="{E2D58461-AF34-4E4B-8D41-9860F0A746AE}" type="presOf" srcId="{5D60B112-CD27-4B55-9F97-A7301903A6F0}" destId="{ABDC5FF4-E15B-4A07-8433-7CFEB8BC5B86}" srcOrd="1" destOrd="0" presId="urn:microsoft.com/office/officeart/2005/8/layout/list1"/>
    <dgm:cxn modelId="{762F07CF-D786-402A-AAF2-2EF32E530AF5}" srcId="{C5CFAF3F-0C7F-42F0-9FC6-A884408CA43C}" destId="{B875731C-C3AF-4040-9BCE-D4F488C7C36D}" srcOrd="0" destOrd="0" parTransId="{49E37FD6-34C6-4163-B6F4-911269552A17}" sibTransId="{E378B401-E64C-4A7A-8B75-C000EBAF986B}"/>
    <dgm:cxn modelId="{387DF03C-48C0-4B25-B40E-16E961D2876C}" type="presParOf" srcId="{B4DC924B-F174-48B2-9C28-78E00EB84204}" destId="{208155FA-391A-4B1C-8A09-4068D02F573E}" srcOrd="0" destOrd="0" presId="urn:microsoft.com/office/officeart/2005/8/layout/list1"/>
    <dgm:cxn modelId="{FEB87764-8F4E-4BEB-83FE-E85B6D891919}" type="presParOf" srcId="{208155FA-391A-4B1C-8A09-4068D02F573E}" destId="{3292EC45-438B-4BF6-8510-034674797167}" srcOrd="0" destOrd="0" presId="urn:microsoft.com/office/officeart/2005/8/layout/list1"/>
    <dgm:cxn modelId="{4D215963-4E5A-41F4-BD90-C9F040DBCE0D}" type="presParOf" srcId="{208155FA-391A-4B1C-8A09-4068D02F573E}" destId="{39004739-5C3D-42DA-B1E0-D5EB7648EE5A}" srcOrd="1" destOrd="0" presId="urn:microsoft.com/office/officeart/2005/8/layout/list1"/>
    <dgm:cxn modelId="{40110446-F98F-47C2-9856-61C303E24311}" type="presParOf" srcId="{B4DC924B-F174-48B2-9C28-78E00EB84204}" destId="{9BDF2FA0-DA68-4157-8844-28604A69FB17}" srcOrd="1" destOrd="0" presId="urn:microsoft.com/office/officeart/2005/8/layout/list1"/>
    <dgm:cxn modelId="{9981D805-0502-4CAB-998A-74813F9DD836}" type="presParOf" srcId="{B4DC924B-F174-48B2-9C28-78E00EB84204}" destId="{EE8F3212-E314-4D6D-9D52-4F9BA999D393}" srcOrd="2" destOrd="0" presId="urn:microsoft.com/office/officeart/2005/8/layout/list1"/>
    <dgm:cxn modelId="{C939954A-1805-48DA-8EC0-7A22B9F8F3A0}" type="presParOf" srcId="{B4DC924B-F174-48B2-9C28-78E00EB84204}" destId="{7AFA3E5C-FE0B-473E-BBF4-4162095B4B2A}" srcOrd="3" destOrd="0" presId="urn:microsoft.com/office/officeart/2005/8/layout/list1"/>
    <dgm:cxn modelId="{6EFD5A14-B1A1-4D76-954C-C04506CE1776}" type="presParOf" srcId="{B4DC924B-F174-48B2-9C28-78E00EB84204}" destId="{DBFA16C1-4620-4E7A-88DE-20BD89A3D0E1}" srcOrd="4" destOrd="0" presId="urn:microsoft.com/office/officeart/2005/8/layout/list1"/>
    <dgm:cxn modelId="{BA11A826-C174-478B-8CF2-6D30B0615F15}" type="presParOf" srcId="{DBFA16C1-4620-4E7A-88DE-20BD89A3D0E1}" destId="{36978DA5-249D-48A2-98CA-767C6DF7290F}" srcOrd="0" destOrd="0" presId="urn:microsoft.com/office/officeart/2005/8/layout/list1"/>
    <dgm:cxn modelId="{C91BAA7C-E0A3-499A-8232-A1FA30D061AE}" type="presParOf" srcId="{DBFA16C1-4620-4E7A-88DE-20BD89A3D0E1}" destId="{ABDC5FF4-E15B-4A07-8433-7CFEB8BC5B86}" srcOrd="1" destOrd="0" presId="urn:microsoft.com/office/officeart/2005/8/layout/list1"/>
    <dgm:cxn modelId="{7158A6AA-524E-4BB9-A96A-F9F655BEC8E5}" type="presParOf" srcId="{B4DC924B-F174-48B2-9C28-78E00EB84204}" destId="{1B8310FD-A3FD-4207-94FE-E42A26F09A65}" srcOrd="5" destOrd="0" presId="urn:microsoft.com/office/officeart/2005/8/layout/list1"/>
    <dgm:cxn modelId="{4665269A-91F6-435D-983C-5620297B5989}" type="presParOf" srcId="{B4DC924B-F174-48B2-9C28-78E00EB84204}" destId="{BAC61ED9-7BE3-4813-B344-488C65AAE6FD}" srcOrd="6" destOrd="0" presId="urn:microsoft.com/office/officeart/2005/8/layout/list1"/>
    <dgm:cxn modelId="{D6C31E99-90E2-4022-94EA-CAC9353B2F8D}" type="presParOf" srcId="{B4DC924B-F174-48B2-9C28-78E00EB84204}" destId="{63668804-B3F4-433F-9948-3B504FBBF918}" srcOrd="7" destOrd="0" presId="urn:microsoft.com/office/officeart/2005/8/layout/list1"/>
    <dgm:cxn modelId="{198D99C7-1F67-4B83-B5C1-36F5546D4131}" type="presParOf" srcId="{B4DC924B-F174-48B2-9C28-78E00EB84204}" destId="{B9E4FFEF-7A77-469E-89EB-004A98F96942}" srcOrd="8" destOrd="0" presId="urn:microsoft.com/office/officeart/2005/8/layout/list1"/>
    <dgm:cxn modelId="{B720D000-8B00-46AF-AF3C-61AA4C7102C7}" type="presParOf" srcId="{B9E4FFEF-7A77-469E-89EB-004A98F96942}" destId="{86597EC4-D084-406C-B047-02A47F5DCD5B}" srcOrd="0" destOrd="0" presId="urn:microsoft.com/office/officeart/2005/8/layout/list1"/>
    <dgm:cxn modelId="{28B3A5CA-B3E0-4B8A-9AB6-6D4C212BAD5E}" type="presParOf" srcId="{B9E4FFEF-7A77-469E-89EB-004A98F96942}" destId="{434F51AE-F68F-4AB5-9A1D-8CC2559A0DDA}" srcOrd="1" destOrd="0" presId="urn:microsoft.com/office/officeart/2005/8/layout/list1"/>
    <dgm:cxn modelId="{101DE425-F3BF-43F5-AF07-6771278683D9}" type="presParOf" srcId="{B4DC924B-F174-48B2-9C28-78E00EB84204}" destId="{21486CFD-7D9D-42E8-9B12-7720AF55843B}" srcOrd="9" destOrd="0" presId="urn:microsoft.com/office/officeart/2005/8/layout/list1"/>
    <dgm:cxn modelId="{E07E4CF6-4DA0-4EF6-8ABD-D935BA6679F1}" type="presParOf" srcId="{B4DC924B-F174-48B2-9C28-78E00EB84204}" destId="{D1C92E65-D7BC-437F-9E4F-CCFB3A2365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7843B-5193-40EA-B81C-74A9986147C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1D3C89-A29A-4295-9C68-6E4F19FD1E7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800" dirty="0" smtClean="0">
              <a:solidFill>
                <a:schemeClr val="tx1"/>
              </a:solidFill>
            </a:rPr>
            <a:t>Admin</a:t>
          </a:r>
          <a:endParaRPr lang="en-US" sz="4800" dirty="0">
            <a:solidFill>
              <a:schemeClr val="tx1"/>
            </a:solidFill>
          </a:endParaRPr>
        </a:p>
      </dgm:t>
    </dgm:pt>
    <dgm:pt modelId="{92B9220B-CEBF-4DC1-9CBB-1AB457350249}" type="parTrans" cxnId="{B7EA4A77-5A3E-475B-BA64-513A2D47BD2E}">
      <dgm:prSet/>
      <dgm:spPr/>
      <dgm:t>
        <a:bodyPr/>
        <a:lstStyle/>
        <a:p>
          <a:endParaRPr lang="en-US"/>
        </a:p>
      </dgm:t>
    </dgm:pt>
    <dgm:pt modelId="{991D9B30-A39B-49B8-B7DD-68A8C76E628F}" type="sibTrans" cxnId="{B7EA4A77-5A3E-475B-BA64-513A2D47BD2E}">
      <dgm:prSet/>
      <dgm:spPr/>
      <dgm:t>
        <a:bodyPr/>
        <a:lstStyle/>
        <a:p>
          <a:endParaRPr lang="en-US"/>
        </a:p>
      </dgm:t>
    </dgm:pt>
    <dgm:pt modelId="{C9170F24-56DB-4151-868F-5C737B7F20CA}">
      <dgm:prSet phldrT="[Text]"/>
      <dgm:spPr/>
      <dgm:t>
        <a:bodyPr/>
        <a:lstStyle/>
        <a:p>
          <a:r>
            <a:rPr lang="en-US" smtClean="0"/>
            <a:t>Đăng nhập</a:t>
          </a:r>
          <a:endParaRPr lang="en-US"/>
        </a:p>
      </dgm:t>
    </dgm:pt>
    <dgm:pt modelId="{3D62938B-BC7A-4724-A4E2-764D72FB659E}" type="parTrans" cxnId="{EE860FA6-24BA-46E1-9666-6C98CA865830}">
      <dgm:prSet/>
      <dgm:spPr/>
      <dgm:t>
        <a:bodyPr/>
        <a:lstStyle/>
        <a:p>
          <a:endParaRPr lang="en-US"/>
        </a:p>
      </dgm:t>
    </dgm:pt>
    <dgm:pt modelId="{4076DA74-2B4C-4826-A5EA-3280B20A1A5C}" type="sibTrans" cxnId="{EE860FA6-24BA-46E1-9666-6C98CA865830}">
      <dgm:prSet/>
      <dgm:spPr/>
      <dgm:t>
        <a:bodyPr/>
        <a:lstStyle/>
        <a:p>
          <a:endParaRPr lang="en-US"/>
        </a:p>
      </dgm:t>
    </dgm:pt>
    <dgm:pt modelId="{70A66A1A-DD6F-41B7-A11C-DE2184262DA3}">
      <dgm:prSet phldrT="[Text]" custT="1"/>
      <dgm:spPr/>
      <dgm:t>
        <a:bodyPr/>
        <a:lstStyle/>
        <a:p>
          <a:r>
            <a:rPr lang="en-US" sz="6300" dirty="0" smtClean="0">
              <a:solidFill>
                <a:schemeClr val="tx1"/>
              </a:solidFill>
            </a:rPr>
            <a:t> </a:t>
          </a:r>
          <a:r>
            <a:rPr lang="en-US" sz="6300" dirty="0" err="1" smtClean="0">
              <a:solidFill>
                <a:schemeClr val="tx1"/>
              </a:solidFill>
            </a:rPr>
            <a:t>Khách</a:t>
          </a:r>
          <a:endParaRPr lang="en-US" sz="4800" dirty="0">
            <a:solidFill>
              <a:schemeClr val="tx1"/>
            </a:solidFill>
          </a:endParaRPr>
        </a:p>
      </dgm:t>
    </dgm:pt>
    <dgm:pt modelId="{21756AA5-E672-423F-9449-B7972ABE8C05}" type="parTrans" cxnId="{81680A18-2F76-4F4A-97DE-6EA55CFB921C}">
      <dgm:prSet/>
      <dgm:spPr/>
      <dgm:t>
        <a:bodyPr/>
        <a:lstStyle/>
        <a:p>
          <a:endParaRPr lang="en-US"/>
        </a:p>
      </dgm:t>
    </dgm:pt>
    <dgm:pt modelId="{69217D65-4C6A-48D5-B7C3-CE61CD63283A}" type="sibTrans" cxnId="{81680A18-2F76-4F4A-97DE-6EA55CFB921C}">
      <dgm:prSet/>
      <dgm:spPr/>
      <dgm:t>
        <a:bodyPr/>
        <a:lstStyle/>
        <a:p>
          <a:endParaRPr lang="en-US"/>
        </a:p>
      </dgm:t>
    </dgm:pt>
    <dgm:pt modelId="{3C004970-91F8-4360-A459-1FC1382E8178}">
      <dgm:prSet phldrT="[Text]"/>
      <dgm:spPr/>
      <dgm:t>
        <a:bodyPr/>
        <a:lstStyle/>
        <a:p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D05A37AA-F987-4F42-922A-9CDE58EC43DA}" type="parTrans" cxnId="{8D390F4F-0D91-4A45-AB11-7B1CC5905DD2}">
      <dgm:prSet/>
      <dgm:spPr/>
      <dgm:t>
        <a:bodyPr/>
        <a:lstStyle/>
        <a:p>
          <a:endParaRPr lang="en-US"/>
        </a:p>
      </dgm:t>
    </dgm:pt>
    <dgm:pt modelId="{A1D38E9C-D074-4802-AAAB-0E26E9E24BE2}" type="sibTrans" cxnId="{8D390F4F-0D91-4A45-AB11-7B1CC5905DD2}">
      <dgm:prSet/>
      <dgm:spPr/>
      <dgm:t>
        <a:bodyPr/>
        <a:lstStyle/>
        <a:p>
          <a:endParaRPr lang="en-US"/>
        </a:p>
      </dgm:t>
    </dgm:pt>
    <dgm:pt modelId="{A8974355-CCC3-4162-8355-EB6E3DE6036C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6ECE2A18-4718-4DE7-B474-5E80F3E048BB}" type="parTrans" cxnId="{C4B4BB17-E470-4192-B1DE-774BDB64631A}">
      <dgm:prSet/>
      <dgm:spPr/>
      <dgm:t>
        <a:bodyPr/>
        <a:lstStyle/>
        <a:p>
          <a:endParaRPr lang="en-US"/>
        </a:p>
      </dgm:t>
    </dgm:pt>
    <dgm:pt modelId="{0A2D2B0B-8E5C-4D49-A9D9-E61960EDDB19}" type="sibTrans" cxnId="{C4B4BB17-E470-4192-B1DE-774BDB64631A}">
      <dgm:prSet/>
      <dgm:spPr/>
      <dgm:t>
        <a:bodyPr/>
        <a:lstStyle/>
        <a:p>
          <a:endParaRPr lang="en-US"/>
        </a:p>
      </dgm:t>
    </dgm:pt>
    <dgm:pt modelId="{A5F2788E-5397-4AFA-9B29-C45E0816C255}">
      <dgm:prSet phldrT="[Text]"/>
      <dgm:spPr/>
      <dgm:t>
        <a:bodyPr/>
        <a:lstStyle/>
        <a:p>
          <a:r>
            <a:rPr lang="en-US" smtClean="0"/>
            <a:t>Quản lý thông tin</a:t>
          </a:r>
          <a:endParaRPr lang="en-US"/>
        </a:p>
      </dgm:t>
    </dgm:pt>
    <dgm:pt modelId="{C5FC05D3-40EF-49B8-A640-FF0F0F47C8B8}" type="parTrans" cxnId="{585C6B05-F867-493E-A0A7-BB4EE5D79C5B}">
      <dgm:prSet/>
      <dgm:spPr/>
      <dgm:t>
        <a:bodyPr/>
        <a:lstStyle/>
        <a:p>
          <a:endParaRPr lang="en-US"/>
        </a:p>
      </dgm:t>
    </dgm:pt>
    <dgm:pt modelId="{C8509403-AC3D-4C61-A2E9-A22D987AD4A8}" type="sibTrans" cxnId="{585C6B05-F867-493E-A0A7-BB4EE5D79C5B}">
      <dgm:prSet/>
      <dgm:spPr/>
      <dgm:t>
        <a:bodyPr/>
        <a:lstStyle/>
        <a:p>
          <a:endParaRPr lang="en-US"/>
        </a:p>
      </dgm:t>
    </dgm:pt>
    <dgm:pt modelId="{D02B2D90-0A63-4D71-A90D-5FCA8FC19B1E}">
      <dgm:prSet phldrT="[Text]"/>
      <dgm:spPr/>
      <dgm:t>
        <a:bodyPr/>
        <a:lstStyle/>
        <a:p>
          <a:r>
            <a:rPr lang="en-US" smtClean="0"/>
            <a:t>Thêm, sửa, xóa</a:t>
          </a:r>
          <a:endParaRPr lang="en-US"/>
        </a:p>
      </dgm:t>
    </dgm:pt>
    <dgm:pt modelId="{3B57302B-43F9-471F-973F-6E13A31DC4BD}" type="parTrans" cxnId="{AF8365E8-2FCC-4C89-B9C5-9CDEEE756928}">
      <dgm:prSet/>
      <dgm:spPr/>
      <dgm:t>
        <a:bodyPr/>
        <a:lstStyle/>
        <a:p>
          <a:endParaRPr lang="en-US"/>
        </a:p>
      </dgm:t>
    </dgm:pt>
    <dgm:pt modelId="{5F2803F5-08CF-4A19-94C6-430576CB71D7}" type="sibTrans" cxnId="{AF8365E8-2FCC-4C89-B9C5-9CDEEE756928}">
      <dgm:prSet/>
      <dgm:spPr/>
      <dgm:t>
        <a:bodyPr/>
        <a:lstStyle/>
        <a:p>
          <a:endParaRPr lang="en-US"/>
        </a:p>
      </dgm:t>
    </dgm:pt>
    <dgm:pt modelId="{AAFE07C4-179E-41A1-B027-46BE254AD577}">
      <dgm:prSet phldrT="[Text]"/>
      <dgm:spPr/>
      <dgm:t>
        <a:bodyPr/>
        <a:lstStyle/>
        <a:p>
          <a:endParaRPr lang="en-US"/>
        </a:p>
      </dgm:t>
    </dgm:pt>
    <dgm:pt modelId="{CE58E11F-3244-4403-81A9-FCEA0D5F858C}" type="parTrans" cxnId="{6B7241F2-029F-4137-86F6-B0BB35E754FE}">
      <dgm:prSet/>
      <dgm:spPr/>
      <dgm:t>
        <a:bodyPr/>
        <a:lstStyle/>
        <a:p>
          <a:endParaRPr lang="en-US"/>
        </a:p>
      </dgm:t>
    </dgm:pt>
    <dgm:pt modelId="{98DDBCBD-9C32-4EAB-B89F-87C0262219AA}" type="sibTrans" cxnId="{6B7241F2-029F-4137-86F6-B0BB35E754FE}">
      <dgm:prSet/>
      <dgm:spPr/>
      <dgm:t>
        <a:bodyPr/>
        <a:lstStyle/>
        <a:p>
          <a:endParaRPr lang="en-US"/>
        </a:p>
      </dgm:t>
    </dgm:pt>
    <dgm:pt modelId="{3C3193F0-4923-459A-9192-47D63F1D506D}" type="pres">
      <dgm:prSet presAssocID="{0587843B-5193-40EA-B81C-74A9986147C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3FED52-1200-43F2-9039-08903796E292}" type="pres">
      <dgm:prSet presAssocID="{3F1D3C89-A29A-4295-9C68-6E4F19FD1E79}" presName="linNode" presStyleCnt="0"/>
      <dgm:spPr/>
    </dgm:pt>
    <dgm:pt modelId="{BF2436CB-7C99-498E-9086-D53E34AC9884}" type="pres">
      <dgm:prSet presAssocID="{3F1D3C89-A29A-4295-9C68-6E4F19FD1E79}" presName="parentShp" presStyleLbl="node1" presStyleIdx="0" presStyleCnt="2" custLinFactNeighborY="-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3146-B533-4B6A-97F0-0E82F9CEB65B}" type="pres">
      <dgm:prSet presAssocID="{3F1D3C89-A29A-4295-9C68-6E4F19FD1E7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BBCC-7FB1-4622-BBBF-64091C575D53}" type="pres">
      <dgm:prSet presAssocID="{991D9B30-A39B-49B8-B7DD-68A8C76E628F}" presName="spacing" presStyleCnt="0"/>
      <dgm:spPr/>
    </dgm:pt>
    <dgm:pt modelId="{5AF7D73A-87A5-49AB-B2A6-FE2C1E71AD0F}" type="pres">
      <dgm:prSet presAssocID="{70A66A1A-DD6F-41B7-A11C-DE2184262DA3}" presName="linNode" presStyleCnt="0"/>
      <dgm:spPr/>
    </dgm:pt>
    <dgm:pt modelId="{0AF75240-AD34-4E98-B40C-474DB9202094}" type="pres">
      <dgm:prSet presAssocID="{70A66A1A-DD6F-41B7-A11C-DE2184262DA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108DD-DBBB-4E08-9518-EA6AF741502A}" type="pres">
      <dgm:prSet presAssocID="{70A66A1A-DD6F-41B7-A11C-DE2184262DA3}" presName="childShp" presStyleLbl="bgAccFollowNode1" presStyleIdx="1" presStyleCnt="2" custLinFactNeighborX="8796" custLinFactNeighborY="5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7241F2-029F-4137-86F6-B0BB35E754FE}" srcId="{70A66A1A-DD6F-41B7-A11C-DE2184262DA3}" destId="{AAFE07C4-179E-41A1-B027-46BE254AD577}" srcOrd="1" destOrd="0" parTransId="{CE58E11F-3244-4403-81A9-FCEA0D5F858C}" sibTransId="{98DDBCBD-9C32-4EAB-B89F-87C0262219AA}"/>
    <dgm:cxn modelId="{585C6B05-F867-493E-A0A7-BB4EE5D79C5B}" srcId="{3F1D3C89-A29A-4295-9C68-6E4F19FD1E79}" destId="{A5F2788E-5397-4AFA-9B29-C45E0816C255}" srcOrd="2" destOrd="0" parTransId="{C5FC05D3-40EF-49B8-A640-FF0F0F47C8B8}" sibTransId="{C8509403-AC3D-4C61-A2E9-A22D987AD4A8}"/>
    <dgm:cxn modelId="{BAC969A9-01E9-4375-8938-6F201D47BFF3}" type="presOf" srcId="{3C004970-91F8-4360-A459-1FC1382E8178}" destId="{AB2108DD-DBBB-4E08-9518-EA6AF741502A}" srcOrd="0" destOrd="0" presId="urn:microsoft.com/office/officeart/2005/8/layout/vList6"/>
    <dgm:cxn modelId="{B7EA4A77-5A3E-475B-BA64-513A2D47BD2E}" srcId="{0587843B-5193-40EA-B81C-74A9986147CC}" destId="{3F1D3C89-A29A-4295-9C68-6E4F19FD1E79}" srcOrd="0" destOrd="0" parTransId="{92B9220B-CEBF-4DC1-9CBB-1AB457350249}" sibTransId="{991D9B30-A39B-49B8-B7DD-68A8C76E628F}"/>
    <dgm:cxn modelId="{20EA31A1-4689-4025-A4C9-BC695803DC23}" type="presOf" srcId="{C9170F24-56DB-4151-868F-5C737B7F20CA}" destId="{E3333146-B533-4B6A-97F0-0E82F9CEB65B}" srcOrd="0" destOrd="0" presId="urn:microsoft.com/office/officeart/2005/8/layout/vList6"/>
    <dgm:cxn modelId="{E0B405D7-BCB5-4B6A-A51B-D9619DFA53B8}" type="presOf" srcId="{AAFE07C4-179E-41A1-B027-46BE254AD577}" destId="{AB2108DD-DBBB-4E08-9518-EA6AF741502A}" srcOrd="0" destOrd="1" presId="urn:microsoft.com/office/officeart/2005/8/layout/vList6"/>
    <dgm:cxn modelId="{81680A18-2F76-4F4A-97DE-6EA55CFB921C}" srcId="{0587843B-5193-40EA-B81C-74A9986147CC}" destId="{70A66A1A-DD6F-41B7-A11C-DE2184262DA3}" srcOrd="1" destOrd="0" parTransId="{21756AA5-E672-423F-9449-B7972ABE8C05}" sibTransId="{69217D65-4C6A-48D5-B7C3-CE61CD63283A}"/>
    <dgm:cxn modelId="{AF8365E8-2FCC-4C89-B9C5-9CDEEE756928}" srcId="{3F1D3C89-A29A-4295-9C68-6E4F19FD1E79}" destId="{D02B2D90-0A63-4D71-A90D-5FCA8FC19B1E}" srcOrd="3" destOrd="0" parTransId="{3B57302B-43F9-471F-973F-6E13A31DC4BD}" sibTransId="{5F2803F5-08CF-4A19-94C6-430576CB71D7}"/>
    <dgm:cxn modelId="{129A01D2-1A91-420A-AA7C-684A106C047B}" type="presOf" srcId="{A8974355-CCC3-4162-8355-EB6E3DE6036C}" destId="{E3333146-B533-4B6A-97F0-0E82F9CEB65B}" srcOrd="0" destOrd="1" presId="urn:microsoft.com/office/officeart/2005/8/layout/vList6"/>
    <dgm:cxn modelId="{9B32FF82-1C65-4B19-9A58-C90448F2CC6B}" type="presOf" srcId="{A5F2788E-5397-4AFA-9B29-C45E0816C255}" destId="{E3333146-B533-4B6A-97F0-0E82F9CEB65B}" srcOrd="0" destOrd="2" presId="urn:microsoft.com/office/officeart/2005/8/layout/vList6"/>
    <dgm:cxn modelId="{8D390F4F-0D91-4A45-AB11-7B1CC5905DD2}" srcId="{70A66A1A-DD6F-41B7-A11C-DE2184262DA3}" destId="{3C004970-91F8-4360-A459-1FC1382E8178}" srcOrd="0" destOrd="0" parTransId="{D05A37AA-F987-4F42-922A-9CDE58EC43DA}" sibTransId="{A1D38E9C-D074-4802-AAAB-0E26E9E24BE2}"/>
    <dgm:cxn modelId="{38F19606-0697-4F5B-B4C4-BF0FDC4D3C73}" type="presOf" srcId="{0587843B-5193-40EA-B81C-74A9986147CC}" destId="{3C3193F0-4923-459A-9192-47D63F1D506D}" srcOrd="0" destOrd="0" presId="urn:microsoft.com/office/officeart/2005/8/layout/vList6"/>
    <dgm:cxn modelId="{E343B905-2201-46A5-AAC0-6C4DE9F6B33A}" type="presOf" srcId="{D02B2D90-0A63-4D71-A90D-5FCA8FC19B1E}" destId="{E3333146-B533-4B6A-97F0-0E82F9CEB65B}" srcOrd="0" destOrd="3" presId="urn:microsoft.com/office/officeart/2005/8/layout/vList6"/>
    <dgm:cxn modelId="{EE860FA6-24BA-46E1-9666-6C98CA865830}" srcId="{3F1D3C89-A29A-4295-9C68-6E4F19FD1E79}" destId="{C9170F24-56DB-4151-868F-5C737B7F20CA}" srcOrd="0" destOrd="0" parTransId="{3D62938B-BC7A-4724-A4E2-764D72FB659E}" sibTransId="{4076DA74-2B4C-4826-A5EA-3280B20A1A5C}"/>
    <dgm:cxn modelId="{8111E781-61CE-4AE7-A6B9-9FCEE4492310}" type="presOf" srcId="{70A66A1A-DD6F-41B7-A11C-DE2184262DA3}" destId="{0AF75240-AD34-4E98-B40C-474DB9202094}" srcOrd="0" destOrd="0" presId="urn:microsoft.com/office/officeart/2005/8/layout/vList6"/>
    <dgm:cxn modelId="{C4B4BB17-E470-4192-B1DE-774BDB64631A}" srcId="{3F1D3C89-A29A-4295-9C68-6E4F19FD1E79}" destId="{A8974355-CCC3-4162-8355-EB6E3DE6036C}" srcOrd="1" destOrd="0" parTransId="{6ECE2A18-4718-4DE7-B474-5E80F3E048BB}" sibTransId="{0A2D2B0B-8E5C-4D49-A9D9-E61960EDDB19}"/>
    <dgm:cxn modelId="{5AA10944-A518-4D51-BD37-8813A8B3CBC1}" type="presOf" srcId="{3F1D3C89-A29A-4295-9C68-6E4F19FD1E79}" destId="{BF2436CB-7C99-498E-9086-D53E34AC9884}" srcOrd="0" destOrd="0" presId="urn:microsoft.com/office/officeart/2005/8/layout/vList6"/>
    <dgm:cxn modelId="{1551FCA2-3D29-48E0-A583-9E5678E9C264}" type="presParOf" srcId="{3C3193F0-4923-459A-9192-47D63F1D506D}" destId="{513FED52-1200-43F2-9039-08903796E292}" srcOrd="0" destOrd="0" presId="urn:microsoft.com/office/officeart/2005/8/layout/vList6"/>
    <dgm:cxn modelId="{6B8F1F67-80CA-4145-89B3-50BE35BDDE93}" type="presParOf" srcId="{513FED52-1200-43F2-9039-08903796E292}" destId="{BF2436CB-7C99-498E-9086-D53E34AC9884}" srcOrd="0" destOrd="0" presId="urn:microsoft.com/office/officeart/2005/8/layout/vList6"/>
    <dgm:cxn modelId="{4255A806-10E7-47C5-8D3E-F7C65B2F8EBA}" type="presParOf" srcId="{513FED52-1200-43F2-9039-08903796E292}" destId="{E3333146-B533-4B6A-97F0-0E82F9CEB65B}" srcOrd="1" destOrd="0" presId="urn:microsoft.com/office/officeart/2005/8/layout/vList6"/>
    <dgm:cxn modelId="{46395866-3CCB-4CA2-B5BC-609FDB99C8EC}" type="presParOf" srcId="{3C3193F0-4923-459A-9192-47D63F1D506D}" destId="{6C75BBCC-7FB1-4622-BBBF-64091C575D53}" srcOrd="1" destOrd="0" presId="urn:microsoft.com/office/officeart/2005/8/layout/vList6"/>
    <dgm:cxn modelId="{EF9215E8-9D3C-4C79-9C3A-06A7B464FB14}" type="presParOf" srcId="{3C3193F0-4923-459A-9192-47D63F1D506D}" destId="{5AF7D73A-87A5-49AB-B2A6-FE2C1E71AD0F}" srcOrd="2" destOrd="0" presId="urn:microsoft.com/office/officeart/2005/8/layout/vList6"/>
    <dgm:cxn modelId="{EBEF3345-70F0-4537-8DE3-551F3A50381A}" type="presParOf" srcId="{5AF7D73A-87A5-49AB-B2A6-FE2C1E71AD0F}" destId="{0AF75240-AD34-4E98-B40C-474DB9202094}" srcOrd="0" destOrd="0" presId="urn:microsoft.com/office/officeart/2005/8/layout/vList6"/>
    <dgm:cxn modelId="{B3971CE3-DA63-4EA7-86D9-6BF8B39B5BD3}" type="presParOf" srcId="{5AF7D73A-87A5-49AB-B2A6-FE2C1E71AD0F}" destId="{AB2108DD-DBBB-4E08-9518-EA6AF74150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3212-E314-4D6D-9D52-4F9BA999D393}">
      <dsp:nvSpPr>
        <dsp:cNvPr id="0" name=""/>
        <dsp:cNvSpPr/>
      </dsp:nvSpPr>
      <dsp:spPr>
        <a:xfrm>
          <a:off x="0" y="1301961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4739-5C3D-42DA-B1E0-D5EB7648EE5A}">
      <dsp:nvSpPr>
        <dsp:cNvPr id="0" name=""/>
        <dsp:cNvSpPr/>
      </dsp:nvSpPr>
      <dsp:spPr>
        <a:xfrm>
          <a:off x="457199" y="1066801"/>
          <a:ext cx="5760720" cy="56088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 ĐỀ TÀI</a:t>
          </a:r>
          <a:endParaRPr lang="en-US" sz="1900" kern="1200">
            <a:solidFill>
              <a:schemeClr val="tx1"/>
            </a:solidFill>
          </a:endParaRPr>
        </a:p>
      </dsp:txBody>
      <dsp:txXfrm>
        <a:off x="484579" y="1094181"/>
        <a:ext cx="5705960" cy="506120"/>
      </dsp:txXfrm>
    </dsp:sp>
    <dsp:sp modelId="{BAC61ED9-7BE3-4813-B344-488C65AAE6FD}">
      <dsp:nvSpPr>
        <dsp:cNvPr id="0" name=""/>
        <dsp:cNvSpPr/>
      </dsp:nvSpPr>
      <dsp:spPr>
        <a:xfrm>
          <a:off x="0" y="2163801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C5FF4-E15B-4A07-8433-7CFEB8BC5B86}">
      <dsp:nvSpPr>
        <dsp:cNvPr id="0" name=""/>
        <dsp:cNvSpPr/>
      </dsp:nvSpPr>
      <dsp:spPr>
        <a:xfrm>
          <a:off x="381001" y="1828799"/>
          <a:ext cx="5760720" cy="5608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KHẢO SÁT, PHÂN TÍCH THIẾT KẾ TRANG WEB</a:t>
          </a:r>
          <a:endParaRPr lang="en-US" sz="1900" kern="1200">
            <a:solidFill>
              <a:schemeClr val="tx1"/>
            </a:solidFill>
          </a:endParaRPr>
        </a:p>
      </dsp:txBody>
      <dsp:txXfrm>
        <a:off x="408381" y="1856179"/>
        <a:ext cx="5705960" cy="506120"/>
      </dsp:txXfrm>
    </dsp:sp>
    <dsp:sp modelId="{D1C92E65-D7BC-437F-9E4F-CCFB3A236555}">
      <dsp:nvSpPr>
        <dsp:cNvPr id="0" name=""/>
        <dsp:cNvSpPr/>
      </dsp:nvSpPr>
      <dsp:spPr>
        <a:xfrm>
          <a:off x="0" y="3025641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51AE-F68F-4AB5-9A1D-8CC2559A0DDA}">
      <dsp:nvSpPr>
        <dsp:cNvPr id="0" name=""/>
        <dsp:cNvSpPr/>
      </dsp:nvSpPr>
      <dsp:spPr>
        <a:xfrm>
          <a:off x="411480" y="2745201"/>
          <a:ext cx="5760720" cy="560880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CÀI ĐẶT VÀ GiỚI THIỆU WEBSITE</a:t>
          </a:r>
          <a:endParaRPr lang="en-US" sz="1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860" y="2772581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33146-B533-4B6A-97F0-0E82F9CEB65B}">
      <dsp:nvSpPr>
        <dsp:cNvPr id="0" name=""/>
        <dsp:cNvSpPr/>
      </dsp:nvSpPr>
      <dsp:spPr>
        <a:xfrm>
          <a:off x="3291839" y="440"/>
          <a:ext cx="4937760" cy="17193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Đăng nhập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Quản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lý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Quản lý thông tin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Thêm, sửa, xóa</a:t>
          </a:r>
          <a:endParaRPr lang="en-US" sz="2000" kern="1200"/>
        </a:p>
      </dsp:txBody>
      <dsp:txXfrm>
        <a:off x="3291839" y="215362"/>
        <a:ext cx="4292996" cy="1289529"/>
      </dsp:txXfrm>
    </dsp:sp>
    <dsp:sp modelId="{BF2436CB-7C99-498E-9086-D53E34AC9884}">
      <dsp:nvSpPr>
        <dsp:cNvPr id="0" name=""/>
        <dsp:cNvSpPr/>
      </dsp:nvSpPr>
      <dsp:spPr>
        <a:xfrm>
          <a:off x="0" y="0"/>
          <a:ext cx="3291840" cy="1719372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Admin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83933" y="83933"/>
        <a:ext cx="3123974" cy="1551506"/>
      </dsp:txXfrm>
    </dsp:sp>
    <dsp:sp modelId="{AB2108DD-DBBB-4E08-9518-EA6AF741502A}">
      <dsp:nvSpPr>
        <dsp:cNvPr id="0" name=""/>
        <dsp:cNvSpPr/>
      </dsp:nvSpPr>
      <dsp:spPr>
        <a:xfrm>
          <a:off x="3291839" y="1892190"/>
          <a:ext cx="4937760" cy="17193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Xem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thông</a:t>
          </a:r>
          <a:r>
            <a:rPr lang="en-US" sz="2000" kern="1200" dirty="0" smtClean="0"/>
            <a:t> tin </a:t>
          </a:r>
          <a:r>
            <a:rPr lang="en-US" sz="2000" kern="1200" dirty="0" err="1" smtClean="0"/>
            <a:t>sản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</dsp:txBody>
      <dsp:txXfrm>
        <a:off x="3291839" y="2107112"/>
        <a:ext cx="4292996" cy="1289529"/>
      </dsp:txXfrm>
    </dsp:sp>
    <dsp:sp modelId="{0AF75240-AD34-4E98-B40C-474DB9202094}">
      <dsp:nvSpPr>
        <dsp:cNvPr id="0" name=""/>
        <dsp:cNvSpPr/>
      </dsp:nvSpPr>
      <dsp:spPr>
        <a:xfrm>
          <a:off x="0" y="1891750"/>
          <a:ext cx="3291840" cy="1719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>
              <a:solidFill>
                <a:schemeClr val="tx1"/>
              </a:solidFill>
            </a:rPr>
            <a:t> </a:t>
          </a:r>
          <a:r>
            <a:rPr lang="en-US" sz="6300" kern="1200" dirty="0" err="1" smtClean="0">
              <a:solidFill>
                <a:schemeClr val="tx1"/>
              </a:solidFill>
            </a:rPr>
            <a:t>Khách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83933" y="1975683"/>
        <a:ext cx="3123974" cy="155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8B7F-BD1F-49D0-BE2B-5AE151B92DA7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45DC-D51B-4AE7-8FD0-D5B8D6B98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6858000" cy="1620837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 VÀ TRUYỀN THÔNG</a:t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109" y="2522358"/>
            <a:ext cx="6132368" cy="3120796"/>
          </a:xfrm>
        </p:spPr>
        <p:txBody>
          <a:bodyPr>
            <a:normAutofit fontScale="25000" lnSpcReduction="20000"/>
          </a:bodyPr>
          <a:lstStyle/>
          <a:p>
            <a:endParaRPr lang="en-US" sz="3200" b="1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CHUYÊN NGÀNH</a:t>
            </a:r>
          </a:p>
          <a:p>
            <a:endParaRPr lang="en-US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GIỚI THIỆU SẢN PHẨM CHO SIÊU THỊ 168</a:t>
            </a:r>
            <a:endParaRPr lang="en-GB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    :  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GB" sz="72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   : 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GB" sz="72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:    CNTT K 12E</a:t>
            </a:r>
          </a:p>
          <a:p>
            <a:endParaRPr lang="en-GB" sz="7200" b="1" i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7200" b="1" i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7200" b="1" i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2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</a:p>
          <a:p>
            <a:endParaRPr lang="en-GB" sz="72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10" descr="D:\My Documents\Logo_IC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7" y="1084262"/>
            <a:ext cx="101560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2.3.2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cộng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endParaRPr lang="en-US" b="1" dirty="0"/>
          </a:p>
        </p:txBody>
      </p:sp>
      <p:pic>
        <p:nvPicPr>
          <p:cNvPr id="6146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8915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 </a:t>
            </a: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endParaRPr lang="en-US" b="1" dirty="0"/>
          </a:p>
        </p:txBody>
      </p:sp>
      <p:pic>
        <p:nvPicPr>
          <p:cNvPr id="7170" name="Picture 2" descr="17741252_1026652617478713_1381517174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5863"/>
            <a:ext cx="8458200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3- Cài đặt và giới thiệu website</a:t>
            </a:r>
            <a:br>
              <a:rPr lang="en-US" b="1" smtClean="0"/>
            </a:br>
            <a:r>
              <a:rPr lang="en-US" b="1" smtClean="0"/>
              <a:t>3.1 Giao diện trang chủ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8194" name="Picture 2" descr="trangc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10626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3.3 Giao diện đăng nhập</a:t>
            </a:r>
            <a:endParaRPr lang="en-US" b="1"/>
          </a:p>
        </p:txBody>
      </p:sp>
      <p:pic>
        <p:nvPicPr>
          <p:cNvPr id="4" name="Content Placeholder 3" descr="giaodiendangnh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999" y="2074040"/>
            <a:ext cx="5951853" cy="3488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3.4 Giao diện quản lý admin</a:t>
            </a:r>
            <a:endParaRPr lang="en-US" b="1"/>
          </a:p>
        </p:txBody>
      </p:sp>
      <p:pic>
        <p:nvPicPr>
          <p:cNvPr id="9218" name="Picture 2" descr="gd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86799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:\My Documents\Logo_ICT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57" y="405179"/>
            <a:ext cx="1078628" cy="143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0248" y="2182506"/>
            <a:ext cx="2685245" cy="646331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Ictu</a:t>
            </a:r>
            <a:r>
              <a:rPr lang="en-US" sz="36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Thái</a:t>
            </a:r>
            <a:r>
              <a:rPr lang="en-US" sz="36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Nguyên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299" y="3554570"/>
            <a:ext cx="8142668" cy="316820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lvl="0" algn="ctr"/>
            <a:endParaRPr lang="en-US" sz="4600" b="1" kern="10" dirty="0" smtClean="0">
              <a:ln w="127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2032B8"/>
                  </a:gs>
                  <a:gs pos="100000">
                    <a:srgbClr val="6CE07F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0" algn="ctr"/>
            <a:endParaRPr lang="en-US" sz="4600" b="1" kern="10" dirty="0">
              <a:ln w="127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2032B8"/>
                  </a:gs>
                  <a:gs pos="100000">
                    <a:srgbClr val="6CE07F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lvl="0" algn="ctr"/>
            <a:r>
              <a:rPr lang="en-US" sz="5200" b="1" kern="10" dirty="0" err="1" smtClean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Cảm</a:t>
            </a:r>
            <a:r>
              <a:rPr lang="en-US" sz="5200" b="1" kern="10" dirty="0" smtClean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ơn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các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thầy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cô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đã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lắng</a:t>
            </a:r>
            <a:r>
              <a:rPr lang="en-US" sz="5200" b="1" kern="10" dirty="0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5200" b="1" kern="10" dirty="0" err="1"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2032B8"/>
                    </a:gs>
                    <a:gs pos="100000">
                      <a:srgbClr val="6CE07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nghe</a:t>
            </a:r>
            <a:endParaRPr lang="en-US" sz="5200" b="1" kern="10" dirty="0">
              <a:ln w="127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2032B8"/>
                  </a:gs>
                  <a:gs pos="100000">
                    <a:srgbClr val="6CE07F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8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1-Giới Thiệu Đề 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8515350" cy="4486275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ĐỀ TÀI :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GIỚI THIỆU SẢN PHẨM CHO SIÊU THỊ 168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Hiểu biết được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PHP và vận dụng trong lập trình.</a:t>
            </a: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Xây dựng được một trang web có giao diện tốt, có đầy đủ các chức năng chính</a:t>
            </a: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2286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2-Khảo Sát, Phân Tích Thiết Kế Web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Nhận diện tác nhân và use case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3183"/>
              </p:ext>
            </p:extLst>
          </p:nvPr>
        </p:nvGraphicFramePr>
        <p:xfrm>
          <a:off x="381000" y="2514600"/>
          <a:ext cx="8229600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 </a:t>
            </a:r>
            <a:r>
              <a:rPr lang="vi-VN" b="1" smtClean="0"/>
              <a:t>Biểu đồ Use case tổng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2296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2.2 </a:t>
            </a:r>
            <a:r>
              <a:rPr lang="en-US" sz="4900" b="1" dirty="0" err="1" smtClean="0"/>
              <a:t>Biểu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đồ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trình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tự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2.2.1 </a:t>
            </a:r>
            <a:r>
              <a:rPr lang="vi-VN" sz="4000" b="1" i="1" dirty="0" smtClean="0"/>
              <a:t>Biểu đồ trình </a:t>
            </a:r>
            <a:r>
              <a:rPr lang="vi-VN" sz="4000" b="1" i="1" dirty="0" smtClean="0"/>
              <a:t>tự</a:t>
            </a:r>
            <a:r>
              <a:rPr lang="en-US" sz="4000" b="1" i="1" dirty="0" smtClean="0"/>
              <a:t>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5456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2.2.2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endParaRPr lang="en-US" b="1" dirty="0"/>
          </a:p>
        </p:txBody>
      </p:sp>
      <p:pic>
        <p:nvPicPr>
          <p:cNvPr id="3074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0882"/>
            <a:ext cx="8305800" cy="458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2.2.3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</a:t>
            </a:r>
            <a:br>
              <a:rPr lang="en-US" b="1" dirty="0" smtClean="0"/>
            </a:br>
            <a:r>
              <a:rPr lang="en-US" b="1" dirty="0" smtClean="0"/>
              <a:t>chi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endParaRPr lang="en-US" b="1" dirty="0"/>
          </a:p>
        </p:txBody>
      </p:sp>
      <p:pic>
        <p:nvPicPr>
          <p:cNvPr id="4098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/>
              <a:t>2.3 </a:t>
            </a:r>
            <a:r>
              <a:rPr lang="en-US" sz="5300" b="1" dirty="0" err="1" smtClean="0"/>
              <a:t>Biểu</a:t>
            </a:r>
            <a:r>
              <a:rPr lang="en-US" sz="5300" b="1" dirty="0" smtClean="0"/>
              <a:t> </a:t>
            </a:r>
            <a:r>
              <a:rPr lang="en-US" sz="5300" b="1" dirty="0" err="1" smtClean="0"/>
              <a:t>đồ</a:t>
            </a:r>
            <a:r>
              <a:rPr lang="en-US" sz="5300" b="1" dirty="0" smtClean="0"/>
              <a:t> </a:t>
            </a:r>
            <a:r>
              <a:rPr lang="en-US" sz="5300" b="1" dirty="0" err="1" smtClean="0"/>
              <a:t>cộng</a:t>
            </a:r>
            <a:r>
              <a:rPr lang="en-US" sz="5300" b="1" dirty="0" smtClean="0"/>
              <a:t> </a:t>
            </a:r>
            <a:r>
              <a:rPr lang="en-US" sz="5300" b="1" dirty="0" err="1" smtClean="0"/>
              <a:t>tác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2.3.1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cộng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tin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endParaRPr lang="en-US" b="1" dirty="0"/>
          </a:p>
        </p:txBody>
      </p:sp>
      <p:pic>
        <p:nvPicPr>
          <p:cNvPr id="5122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02&quot;&gt;&lt;object type=&quot;3&quot; unique_id=&quot;10016&quot;&gt;&lt;property id=&quot;20148&quot; value=&quot;5&quot;/&gt;&lt;property id=&quot;20300&quot; value=&quot;Slide 1 - &amp;quot;TRƯỜNG ĐẠI HỌC CÔNG NGHỆ THÔNG TIN VÀ TRUYỀN THÔNG&amp;#x0D;&amp;#x0A;KHOA CÔNG NGHỆ THÔNG TIN&amp;#x0D;&amp;#x0A;&amp;quot;&quot;/&gt;&lt;property id=&quot;20307&quot; value=&quot;257&quot;/&gt;&lt;/object&gt;&lt;object type=&quot;3&quot; unique_id=&quot;10017&quot;&gt;&lt;property id=&quot;20148&quot; value=&quot;5&quot;/&gt;&lt;property id=&quot;20300&quot; value=&quot;Slide 2 - &amp;quot;Nội Dung Báo Cáo&amp;quot;&quot;/&gt;&lt;property id=&quot;20307&quot; value=&quot;258&quot;/&gt;&lt;/object&gt;&lt;object type=&quot;3&quot; unique_id=&quot;10018&quot;&gt;&lt;property id=&quot;20148&quot; value=&quot;5&quot;/&gt;&lt;property id=&quot;20300&quot; value=&quot;Slide 3 - &amp;quot;&amp;amp;#x09;1-Giới Thiệu Đề Tài&amp;quot;&quot;/&gt;&lt;property id=&quot;20307&quot; value=&quot;259&quot;/&gt;&lt;/object&gt;&lt;object type=&quot;3&quot; unique_id=&quot;10019&quot;&gt;&lt;property id=&quot;20148&quot; value=&quot;5&quot;/&gt;&lt;property id=&quot;20300&quot; value=&quot;Slide 4 - &amp;quot;2-Khảo Sát, Phân Tích Thiết Kế Web&amp;#x0D;&amp;#x0A;2.1 Nhận diện tác nhân và use case&amp;#x0D;&amp;#x0A;&amp;quot;&quot;/&gt;&lt;property id=&quot;20307&quot; value=&quot;260&quot;/&gt;&lt;/object&gt;&lt;object type=&quot;3&quot; unique_id=&quot;10020&quot;&gt;&lt;property id=&quot;20148&quot; value=&quot;5&quot;/&gt;&lt;property id=&quot;20300&quot; value=&quot;Slide 5 - &amp;quot;2.2 Biểu đồ Use case tổng quát&amp;quot;&quot;/&gt;&lt;property id=&quot;20307&quot; value=&quot;261&quot;/&gt;&lt;/object&gt;&lt;object type=&quot;3&quot; unique_id=&quot;10021&quot;&gt;&lt;property id=&quot;20148&quot; value=&quot;5&quot;/&gt;&lt;property id=&quot;20300&quot; value=&quot;Slide 6 - &amp;quot;2.2 Biểu đồ trình tự&amp;#x0D;&amp;#x0A;2.2.1 Biểu đồ trình tự đăng nhập trang quản lý&amp;quot;&quot;/&gt;&lt;property id=&quot;20307&quot; value=&quot;262&quot;/&gt;&lt;/object&gt;&lt;object type=&quot;3&quot; unique_id=&quot;10022&quot;&gt;&lt;property id=&quot;20148&quot; value=&quot;5&quot;/&gt;&lt;property id=&quot;20300&quot; value=&quot;Slide 7 - &amp;quot;2.2.2 Biểu đồ trình tự quản lý thể loại&amp;quot;&quot;/&gt;&lt;property id=&quot;20307&quot; value=&quot;263&quot;/&gt;&lt;/object&gt;&lt;object type=&quot;3&quot; unique_id=&quot;10023&quot;&gt;&lt;property id=&quot;20148&quot; value=&quot;5&quot;/&gt;&lt;property id=&quot;20300&quot; value=&quot;Slide 8 - &amp;quot;2.2.3 Biểu đồ trình tự cập nhật tin tức&amp;quot;&quot;/&gt;&lt;property id=&quot;20307&quot; value=&quot;264&quot;/&gt;&lt;/object&gt;&lt;object type=&quot;3&quot; unique_id=&quot;10024&quot;&gt;&lt;property id=&quot;20148&quot; value=&quot;5&quot;/&gt;&lt;property id=&quot;20300&quot; value=&quot;Slide 9 - &amp;quot;2.3 Biểu đồ trạng thái&amp;#x0D;&amp;#x0A;2.3.1 Biểu đồ trạng thái thêm tin bài&amp;quot;&quot;/&gt;&lt;property id=&quot;20307&quot; value=&quot;265&quot;/&gt;&lt;/object&gt;&lt;object type=&quot;3&quot; unique_id=&quot;10025&quot;&gt;&lt;property id=&quot;20148&quot; value=&quot;5&quot;/&gt;&lt;property id=&quot;20300&quot; value=&quot;Slide 10 - &amp;quot;2.3.2 Biểu đồ trạng thái xóa tin bài&amp;quot;&quot;/&gt;&lt;property id=&quot;20307&quot; value=&quot;266&quot;/&gt;&lt;/object&gt;&lt;object type=&quot;3&quot; unique_id=&quot;10026&quot;&gt;&lt;property id=&quot;20148&quot; value=&quot;5&quot;/&gt;&lt;property id=&quot;20300&quot; value=&quot;Slide 11 - &amp;quot;2.4 Biểu đồ lớp&amp;quot;&quot;/&gt;&lt;property id=&quot;20307&quot; value=&quot;267&quot;/&gt;&lt;/object&gt;&lt;object type=&quot;3&quot; unique_id=&quot;10027&quot;&gt;&lt;property id=&quot;20148&quot; value=&quot;5&quot;/&gt;&lt;property id=&quot;20300&quot; value=&quot;Slide 12 - &amp;quot;3- Cài đặt và giới thiệu website&amp;#x0D;&amp;#x0A;3.1 Giao diện trang chủ&amp;#x0D;&amp;#x0A;&amp;quot;&quot;/&gt;&lt;property id=&quot;20307&quot; value=&quot;268&quot;/&gt;&lt;/object&gt;&lt;object type=&quot;3&quot; unique_id=&quot;10029&quot;&gt;&lt;property id=&quot;20148&quot; value=&quot;5&quot;/&gt;&lt;property id=&quot;20300&quot; value=&quot;Slide 13 - &amp;quot;3.3 Giao diện đăng nhập&amp;quot;&quot;/&gt;&lt;property id=&quot;20307&quot; value=&quot;270&quot;/&gt;&lt;/object&gt;&lt;object type=&quot;3&quot; unique_id=&quot;10030&quot;&gt;&lt;property id=&quot;20148&quot; value=&quot;5&quot;/&gt;&lt;property id=&quot;20300&quot; value=&quot;Slide 14 - &amp;quot;3.4 Giao diện quản lý admin&amp;quot;&quot;/&gt;&lt;property id=&quot;20307&quot; value=&quot;271&quot;/&gt;&lt;/object&gt;&lt;object type=&quot;3&quot; unique_id=&quot;10031&quot;&gt;&lt;property id=&quot;20148&quot; value=&quot;5&quot;/&gt;&lt;property id=&quot;20300&quot; value=&quot;Slide 15&quot;/&gt;&lt;property id=&quot;20307&quot; value=&quot;272&quot;/&gt;&lt;/object&gt;&lt;/object&gt;&lt;object type=&quot;8&quot; unique_id=&quot;100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158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TRƯỜNG ĐẠI HỌC CÔNG NGHỆ THÔNG TIN VÀ TRUYỀN THÔNG KHOA CÔNG NGHỆ THÔNG TIN </vt:lpstr>
      <vt:lpstr>Nội Dung Báo Cáo</vt:lpstr>
      <vt:lpstr> 1-Giới Thiệu Đề Tài</vt:lpstr>
      <vt:lpstr>2-Khảo Sát, Phân Tích Thiết Kế Web 2.1 Nhận diện tác nhân và use case </vt:lpstr>
      <vt:lpstr>2.2 Biểu đồ Use case tổng quát</vt:lpstr>
      <vt:lpstr>2.2 Biểu đồ trình tự 2.2.1 Biểu đồ trình tự khách hàng  đăng nhập</vt:lpstr>
      <vt:lpstr>2.2.2 Biểu đồ trình tự cho tác vụ  tìm kiếm</vt:lpstr>
      <vt:lpstr>2.2.3 Biểu đồ trình tự xem thông tin chi tiết sản phẩm</vt:lpstr>
      <vt:lpstr>2.3 Biểu đồ cộng tác 2.3.1 Biểu đồ cộng tác xem thông tin sản phẩm</vt:lpstr>
      <vt:lpstr>2.3.2 Biểu đồ cộng tác thêm sản phẩm</vt:lpstr>
      <vt:lpstr>2.4 Sơ đồ lớp</vt:lpstr>
      <vt:lpstr>3- Cài đặt và giới thiệu website 3.1 Giao diện trang chủ </vt:lpstr>
      <vt:lpstr>3.3 Giao diện đăng nhập</vt:lpstr>
      <vt:lpstr>3.4 Giao diện quản lý admin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VÀ TRUYỀN THÔNG KHOA CÔNG NGHỆ THÔNG TIN</dc:title>
  <dc:creator>Windows User</dc:creator>
  <cp:lastModifiedBy>Windows</cp:lastModifiedBy>
  <cp:revision>23</cp:revision>
  <dcterms:created xsi:type="dcterms:W3CDTF">2017-04-02T18:20:52Z</dcterms:created>
  <dcterms:modified xsi:type="dcterms:W3CDTF">2017-08-02T16:29:46Z</dcterms:modified>
</cp:coreProperties>
</file>