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6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592D4-2A20-48CA-9054-323A838EF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09FB7C-3E40-4003-8502-74287AEE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0DF3D-A1E8-4C38-BC82-0E1EC64C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51021-26B2-41D5-B92B-1006478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AD4E6-145B-4A30-96F7-CBB45150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289B3-0D45-4625-821C-178ABDD0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F296C5-DABE-45C7-AD92-40ABB3D82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4F130-99AD-4527-920E-47D835DC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AEE6C-A907-49FE-BC6B-5080501E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90994-BE24-41EA-A0BE-F5EB630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0A65C4-F779-4E54-9E81-2DEF61887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F7596-DDC0-4AD2-9F5C-D8ED83A8B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69733-CF27-410D-85B0-A0E51E32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BEDE7-143C-45BB-8FD4-C12A9AA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92515-361E-4A1D-85AD-4EC84523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DD316-06D6-4989-8BCB-BA94AB8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FF10F-2FA2-47CA-A775-80FFCD3B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F5872-4EDA-45CE-96CE-52A56DAD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6E3F0-665A-4340-B023-3E815491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0BAAE-6210-4D63-8D73-C2950E8F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43645-12DD-41C4-AE39-AD4E054C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40D7D3-6987-4C89-864F-05060B9A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AE5B2-447B-4AAD-8FF0-99A8D50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918E5-16C4-4E48-A6FB-324A1C6F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6C666-C464-4C3A-8FD3-8032A616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8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80890-FD54-4609-84E7-2C2BCC83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F35C1-BFC3-4F42-BEB7-623F93EDF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FEC179-CA18-482E-A1AF-F60D0A65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D7416-14FB-4483-9735-F240E3FD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565EE9-CA6D-407C-8ACC-D62507F2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BE64BC-49B1-48FC-97AF-2A31825B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2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D6222-8BAB-4F3E-9D24-9FBEA02D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4C83CB-7C07-4BFA-95CC-2E969ED5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5EBB14-1678-4745-B322-FB225D84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96A776-622F-46BB-8637-2D879F2B0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0EF35B-3404-4B6C-9BDF-75B9D9FE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914AB5-5CE9-4A31-9651-87813582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B2C258-F6D0-4E45-B74C-5BE4E2A0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4E6A6-B2A0-4F3F-8016-13F57387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8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3A41-25C2-4B3F-ACB9-E8548759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D9E6E9-3421-4797-8B95-2F512D73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8AC38A-13C9-44B2-9067-C3ADA84C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5D6532-B6F6-4CA4-92D8-38F6446D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24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F6B288-7892-40B5-840A-C5111244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1ED6AC-4D42-49D2-BC4A-9DF97A11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1716B8-82BC-4E45-BF4D-78F2BC63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7BDF7-DAF1-4F0D-9921-B1E3DBB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FBF9E-D238-40E5-9425-10E1C81D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DD3147-0429-45EA-BDDB-492C2F27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A40D98-178A-4FD9-AD09-241B9C44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7E954C-15E2-4CAE-863B-FD5C8E00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F78FF-596C-4243-B113-427793F9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AD59E-3D40-4053-A012-78857C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954D1-92D8-4EE1-89C5-6A04568D9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24212-E96D-4445-B934-1E6EE95E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EB6A9-43EF-4A13-B1A8-7561FC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38D663-EE67-4AA4-95CD-A03D51A6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90E126-6162-48B7-B19D-6D299F8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E401-24DF-405B-8576-85AED1E1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B3D03-8A81-4619-AF3C-974BA0BA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D31F8A-DD88-474C-B746-477EDCE8E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FD68-B904-44BB-9F91-03AB049A0552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6F9B7-EA78-444F-A6EA-67E3DFCA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279B5-2FB0-419D-A48E-4F0BE05C4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1D73-549B-43ED-ABC3-73827A869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i="1" dirty="0"/>
              <a:t>3</a:t>
            </a:r>
            <a:r>
              <a:rPr lang="en-US" sz="9600" i="1" dirty="0"/>
              <a:t>D-</a:t>
            </a:r>
            <a:r>
              <a:rPr lang="ru-RU" sz="9600" i="1" dirty="0"/>
              <a:t>редактор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руководство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96D1A-E830-49E4-B6D9-39AE9CD9C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26" y="4381438"/>
            <a:ext cx="2160972" cy="2160972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CCF6222-AE0B-41B7-82DC-2651717698B9}"/>
              </a:ext>
            </a:extLst>
          </p:cNvPr>
          <p:cNvSpPr txBox="1">
            <a:spLocks/>
          </p:cNvSpPr>
          <p:nvPr/>
        </p:nvSpPr>
        <p:spPr>
          <a:xfrm>
            <a:off x="7648854" y="6346759"/>
            <a:ext cx="2160972" cy="39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i="1" dirty="0"/>
              <a:t>Мамчур, ПИ-20а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F94396F-4B46-460D-80E2-AB170313AC91}"/>
              </a:ext>
            </a:extLst>
          </p:cNvPr>
          <p:cNvCxnSpPr/>
          <p:nvPr/>
        </p:nvCxnSpPr>
        <p:spPr>
          <a:xfrm flipV="1">
            <a:off x="9232777" y="5708342"/>
            <a:ext cx="692458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0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Инструменты для анимации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 fontScale="3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анимации;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Рендеринг;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 для создания множественных персонажей в сцене;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 и рендеринг;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движок для симуляции;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редактирование последовательности камер.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3680ED-E820-4089-A684-B49FA98E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4119237"/>
            <a:ext cx="2343705" cy="23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Инструменты анимации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анимировать объект, загрузить анимации, анимировать перемещения объекта в пространстве. А также анимация поворота объекта, создать новую анимацию и создать сценарий анимации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2BAD41-DA34-4EA9-A477-55E486C73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07" y="4351283"/>
            <a:ext cx="2395773" cy="2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Рендеринг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Рендеринг.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менять разрешение рендера.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 выбрать файл, изменить разрешение.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1CF6A-8E4F-4036-8D06-C704D1CE4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15" y="4145871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9" y="1122363"/>
            <a:ext cx="10909737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 для создания множественных персонажей в сцене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создания множественных персонажей в сцене.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менять максимальное количество персонажей, которые можно создать в сцене и дублировать персонажей.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6B9A14-F8EA-4B97-A084-526A0F894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73" y="4508937"/>
            <a:ext cx="2238119" cy="2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9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Визуализация и рендеринг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и рендеринг.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менять качество визуализации модели, визуализировать модель.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FCFC2-6D0F-44C8-99D2-3F9449A3C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6" y="4240923"/>
            <a:ext cx="2506133" cy="2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Графический движок для симуляции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движок для симуляции.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уровень реалистичности движений материала.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метод запускает анимацию симуляции с использованием графического движка.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E416F-301E-49B6-AC94-30275AC3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521" y="3941379"/>
            <a:ext cx="2750957" cy="27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Создание и редактирование последовательности камер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редактирование последовательности камер.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количество камер в последовательности.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задать движение камеры,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тайминг замены камеры.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81914-9184-4FF5-8313-4278095C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93" y="3767958"/>
            <a:ext cx="2908613" cy="29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Инструменты моделирования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моделирования;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материалов;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Партикл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-система;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Студия персонажей;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оптимизации геометрии;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шейдеров;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создания мышц;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рисования на поверхностях.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16D8AC-4006-4DC5-833A-1C00A25E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96" y="4201050"/>
            <a:ext cx="2343808" cy="2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7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Инструменты моделирования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моделирования.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новый объект.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Поворачивает объект.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Изменяет размер объекта.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Накладывает текстуру на объект.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A72690-A3CF-4B66-8381-A8BC02957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87" y="4020207"/>
            <a:ext cx="2719426" cy="27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9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Редактор материалов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материалов.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новую текстуру. Изменяет цвет материала.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Сжимает текстуру для экономии места.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изменить цвет материала, используемого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текстурирования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04DDE5-D33D-468E-8CD5-FF1031017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03" y="4382814"/>
            <a:ext cx="2475186" cy="24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8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9600" dirty="0"/>
              <a:t>В руководстве представлены: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ru-RU" sz="4400" dirty="0"/>
          </a:p>
          <a:p>
            <a:r>
              <a:rPr lang="ru-RU" sz="5800" dirty="0"/>
              <a:t>Системные настройки и функции</a:t>
            </a:r>
          </a:p>
          <a:p>
            <a:r>
              <a:rPr lang="ru-RU" sz="5800" dirty="0"/>
              <a:t>Инструменты для анимации</a:t>
            </a:r>
          </a:p>
          <a:p>
            <a:r>
              <a:rPr lang="ru-RU" sz="5800" dirty="0"/>
              <a:t>Инструменты моделирования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3F2C16-1C98-4648-9BB9-8430CBDD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75" y="4470947"/>
            <a:ext cx="2204650" cy="22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 err="1"/>
              <a:t>Партикл</a:t>
            </a:r>
            <a:r>
              <a:rPr lang="ru-RU" sz="4800" dirty="0"/>
              <a:t>-система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Партикл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 атрибуты и методы от класса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ModelingTools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пользователю выбирать несколько объектов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партикл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D7D9C-1F84-4742-9D3C-C1C249AE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14" y="4145871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9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Студия персонажей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персонажей.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заготовок персонажей.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Обозначить скелет для движения.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E38AAD-8577-413D-B0AB-1BC908DA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14" y="4256814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 оптимизации геометрии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оптимизации геометрии.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Сглаживает углы фигуры.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Уменьшает количество полигонов в фигуре.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BDAD1-A3A3-41C1-84B0-F6A1AF8E6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04" y="4004441"/>
            <a:ext cx="2735192" cy="27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1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Редактор шейдеров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шейдеров.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настройки качества шейдеров. Уровень настройки качества шейдеров. Уровень настройки теней.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настройки освещения.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7CCDB1-00F9-420B-BB28-459D7894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15" y="4145871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 для создания мышц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создания и анимации мышц.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настроить связи между мышцами для анимации.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настроить связи между мышцами, 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чтобыони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анимировались корректно.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0438CF-95F7-4025-ACD1-63B7BF0B9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91" y="4240923"/>
            <a:ext cx="2353733" cy="2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Инструмент для рисования на поверхностях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для рисования на поверхностях.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кисти для рисования.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Цвет, используемый для рисования в формате HEX.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2BA6D6-D9DF-4996-A40E-130A693F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29" y="4145871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b="1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F5E171-6C4C-4762-8A2D-482A5A5A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62" y="2178268"/>
            <a:ext cx="4167227" cy="41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Системные настройки и 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 fontScale="40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 редактора;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панели инструментов;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«горячих клавиш»;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и изменение файлов;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Скриптовый язык программирования;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7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моделей.</a:t>
            </a:r>
            <a:endParaRPr lang="ru-RU" sz="7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28617-AA4E-4F4F-9C58-D13F2263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40" y="4128871"/>
            <a:ext cx="2416219" cy="24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Пользовательский интерфейс редактора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</a:t>
            </a:r>
            <a:r>
              <a:rPr lang="ru-RU" sz="3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редактора.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включение и выключение ночного режима, изменения размера шрифта, подключение дополнительных модулей.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кнопка восстановления настроек по умолчанию и вывода подключенных модулей.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12F832-6E30-43A2-96D8-8CCDA95F2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35" y="4762039"/>
            <a:ext cx="1947196" cy="19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Настройка панели инструментов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редактора.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кнопка восстановления настроек по умолчанию и выбора языка.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BDDB12-D7A8-44C7-B61D-6DB05E57A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38" y="4106485"/>
            <a:ext cx="2412062" cy="2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4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Настройка «горячих клавиш»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интерфейса.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кнопка установки горячих клавиш, восстановления значений по умолчанию.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9987F-1DB1-427B-809C-60F4EF04B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947" y="3815255"/>
            <a:ext cx="2877082" cy="28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7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Сохранение и изменение файлов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 изменение файлов.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заменить существующий файл на новый, открыть существующий файл для внесения изменений, сохранить новый файл с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указанным названием.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BE4B7A-559B-4214-AD53-E595E0099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4" y="4473606"/>
            <a:ext cx="2284549" cy="22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Скриптовый язык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Скриптовый язык программирования.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создать геометрию модели, наложить текстуры, задать координаты объекта, а также изменить размер.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CCB933-CC92-4C94-8931-FA6AF06B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208" y="4271995"/>
            <a:ext cx="2404116" cy="24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0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446B-C91A-4B3A-A107-247FDF3A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091"/>
          </a:xfrm>
        </p:spPr>
        <p:txBody>
          <a:bodyPr>
            <a:noAutofit/>
          </a:bodyPr>
          <a:lstStyle/>
          <a:p>
            <a:r>
              <a:rPr lang="ru-RU" sz="4800" dirty="0"/>
              <a:t>Просмотр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3FF2E8-3B4E-4A2A-8679-C9EFD8EF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864"/>
            <a:ext cx="9144000" cy="4208015"/>
          </a:xfrm>
        </p:spPr>
        <p:txBody>
          <a:bodyPr>
            <a:norm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моделей.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методы поворота моделей и их просмотр без загрузки.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E783A-F12E-4835-942B-8B3116540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07" y="4145871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9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579</Words>
  <Application>Microsoft Office PowerPoint</Application>
  <PresentationFormat>Широкоэкранный</PresentationFormat>
  <Paragraphs>134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Symbol</vt:lpstr>
      <vt:lpstr>Times New Roman</vt:lpstr>
      <vt:lpstr>Тема Office</vt:lpstr>
      <vt:lpstr>3D-редактор</vt:lpstr>
      <vt:lpstr>В руководстве представлены:</vt:lpstr>
      <vt:lpstr>Системные настройки и функции</vt:lpstr>
      <vt:lpstr>Пользовательский интерфейс редактора</vt:lpstr>
      <vt:lpstr>Настройка панели инструментов</vt:lpstr>
      <vt:lpstr>Настройка «горячих клавиш»</vt:lpstr>
      <vt:lpstr>Сохранение и изменение файлов</vt:lpstr>
      <vt:lpstr>Скриптовый язык программирования</vt:lpstr>
      <vt:lpstr>Просмотр моделей</vt:lpstr>
      <vt:lpstr>Инструменты для анимации</vt:lpstr>
      <vt:lpstr>Инструменты анимации</vt:lpstr>
      <vt:lpstr>Рендеринг</vt:lpstr>
      <vt:lpstr>Инструмент для создания множественных персонажей в сцене</vt:lpstr>
      <vt:lpstr>Визуализация и рендеринг</vt:lpstr>
      <vt:lpstr>Графический движок для симуляции</vt:lpstr>
      <vt:lpstr>Создание и редактирование последовательности камер</vt:lpstr>
      <vt:lpstr>Инструменты моделирования </vt:lpstr>
      <vt:lpstr>Инструменты моделирования</vt:lpstr>
      <vt:lpstr>Редактор материалов</vt:lpstr>
      <vt:lpstr>Партикл-система</vt:lpstr>
      <vt:lpstr>Студия персонажей</vt:lpstr>
      <vt:lpstr>Инструмент оптимизации геометрии</vt:lpstr>
      <vt:lpstr>Редактор шейдеров</vt:lpstr>
      <vt:lpstr>Инструмент для создания мышц</vt:lpstr>
      <vt:lpstr>Инструмент для рисования на поверхностях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3D-редактор</dc:title>
  <dc:creator>Настя Мамчур</dc:creator>
  <cp:lastModifiedBy>Настя Мамчур</cp:lastModifiedBy>
  <cp:revision>27</cp:revision>
  <dcterms:created xsi:type="dcterms:W3CDTF">2024-04-08T16:27:53Z</dcterms:created>
  <dcterms:modified xsi:type="dcterms:W3CDTF">2024-04-08T19:26:55Z</dcterms:modified>
</cp:coreProperties>
</file>