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20706-92B0-452F-A91A-F8FD91ABBEC9}" v="43" dt="2025-06-24T09:40:17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8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9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2256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86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302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51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73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4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5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7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7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1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46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3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CF73-0494-48C4-B4AC-E4994573726D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5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CF73-0494-48C4-B4AC-E4994573726D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A56D74-3D37-479B-AE4F-5562D7287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0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4D69-89F6-4E10-3998-F1A76DE2A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1497" y="1634613"/>
            <a:ext cx="9876839" cy="1794387"/>
          </a:xfrm>
        </p:spPr>
        <p:txBody>
          <a:bodyPr/>
          <a:lstStyle/>
          <a:p>
            <a:r>
              <a:rPr lang="en-US" dirty="0"/>
              <a:t>Secure Code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310E0-2551-56FD-41A3-484F9C557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064832"/>
          </a:xfrm>
        </p:spPr>
        <p:txBody>
          <a:bodyPr/>
          <a:lstStyle/>
          <a:p>
            <a:r>
              <a:rPr lang="en-US" dirty="0" err="1"/>
              <a:t>CodeALpha</a:t>
            </a:r>
            <a:r>
              <a:rPr lang="en-US" dirty="0"/>
              <a:t> Internship – BY </a:t>
            </a:r>
            <a:r>
              <a:rPr lang="en-US" dirty="0" err="1"/>
              <a:t>NiKITA</a:t>
            </a:r>
            <a:r>
              <a:rPr lang="en-US" dirty="0"/>
              <a:t>  SAWANT </a:t>
            </a:r>
          </a:p>
        </p:txBody>
      </p:sp>
    </p:spTree>
    <p:extLst>
      <p:ext uri="{BB962C8B-B14F-4D97-AF65-F5344CB8AC3E}">
        <p14:creationId xmlns:p14="http://schemas.microsoft.com/office/powerpoint/2010/main" val="413652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9725-6C49-E590-1930-861F5063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Code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4D8F8F-0BEB-6FE1-FFB0-0E0DF070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 found a Python-based currency converter script on GitHub and decided to assess it for potential issues. During my review, I discovered several problems that affected the overall robustness and reliability of the code. These included a missing closing bracket causing a syntax error, a lack of exception handling for invalid user input, improper handling of unsupported currency codes, and the absence of safeguards against division by zero.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improve the script, I refactored the code by correcting the syntax error, implementing proper input validation, adding meaningful error messages, and ensuring that return values were handled safely. I also documented each of these issues and explained the changes made, resulting in a cleaner, more secure, and fault-tolerant version of the currency converter.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8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BDDB-E123-5A2C-52A5-D47D4A52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17987"/>
            <a:ext cx="9097020" cy="1812413"/>
          </a:xfrm>
        </p:spPr>
        <p:txBody>
          <a:bodyPr/>
          <a:lstStyle/>
          <a:p>
            <a:r>
              <a:rPr lang="en-US" dirty="0"/>
              <a:t>Vulnerabilities &amp; Issues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3EC13F-4E49-2AF4-E960-19CFA95623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6982" y="-184662"/>
            <a:ext cx="11352582" cy="8710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1 : Missing Closing Bracket (Syntax  Error)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Issue : The code had missing closing bracket  while accessing a dictionary key which resulted in syntax error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fix   :      added the missing bracket to ensure statement is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synatactically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correct.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Error 2 : No put validation for numeric conversion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Issue  : Program did not handle invalid user input during amount entry leading to value error 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fix : wrapped the input conversion in a try- except block to validate user input.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Error 3 : Improper handling of None Result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Issue  :The result of conversion could be None when invalid currencies were provided , but the code attempted format it as float causing a runtime error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Fix  : Added a condition to check for None before formatting and printing the result , preventing the error.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Error 4 : Incomplete validation of currency codes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Issue : The function checked for unsupported currency codes but returned implicitly, leading to unclear behavior in the main program.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Fix  : Made the return value explicit and ensured that the calling code handles unsupported currencies appropriately.  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BB1E2CC5-6FB2-AA38-4F69-4376B0874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54" y="4267018"/>
            <a:ext cx="103746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793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6AB3-31EA-1AF0-5C5D-1276F331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562" y="3078867"/>
            <a:ext cx="7764876" cy="700265"/>
          </a:xfrm>
        </p:spPr>
        <p:txBody>
          <a:bodyPr/>
          <a:lstStyle/>
          <a:p>
            <a:pPr algn="ctr"/>
            <a:r>
              <a:rPr lang="en-US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9240811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353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Secure Code Review</vt:lpstr>
      <vt:lpstr>Existing Code</vt:lpstr>
      <vt:lpstr>Vulnerabilities &amp; Issues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Arab Aswat</dc:creator>
  <cp:lastModifiedBy>tejaswini sawant</cp:lastModifiedBy>
  <cp:revision>4</cp:revision>
  <dcterms:created xsi:type="dcterms:W3CDTF">2024-08-30T09:29:03Z</dcterms:created>
  <dcterms:modified xsi:type="dcterms:W3CDTF">2025-07-02T14:38:00Z</dcterms:modified>
</cp:coreProperties>
</file>