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2" r:id="rId1"/>
    <p:sldMasterId id="2147483897" r:id="rId2"/>
  </p:sldMasterIdLst>
  <p:notesMasterIdLst>
    <p:notesMasterId r:id="rId19"/>
  </p:notesMasterIdLst>
  <p:handoutMasterIdLst>
    <p:handoutMasterId r:id="rId20"/>
  </p:handoutMasterIdLst>
  <p:sldIdLst>
    <p:sldId id="403" r:id="rId3"/>
    <p:sldId id="338" r:id="rId4"/>
    <p:sldId id="339" r:id="rId5"/>
    <p:sldId id="342" r:id="rId6"/>
    <p:sldId id="344" r:id="rId7"/>
    <p:sldId id="345" r:id="rId8"/>
    <p:sldId id="382" r:id="rId9"/>
    <p:sldId id="387" r:id="rId10"/>
    <p:sldId id="386" r:id="rId11"/>
    <p:sldId id="373" r:id="rId12"/>
    <p:sldId id="390" r:id="rId13"/>
    <p:sldId id="392" r:id="rId14"/>
    <p:sldId id="393" r:id="rId15"/>
    <p:sldId id="397" r:id="rId16"/>
    <p:sldId id="400" r:id="rId17"/>
    <p:sldId id="370" r:id="rId18"/>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70736" autoAdjust="0"/>
  </p:normalViewPr>
  <p:slideViewPr>
    <p:cSldViewPr>
      <p:cViewPr varScale="1">
        <p:scale>
          <a:sx n="77" d="100"/>
          <a:sy n="77" d="100"/>
        </p:scale>
        <p:origin x="252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27"/>
    </p:cViewPr>
  </p:sorterViewPr>
  <p:notesViewPr>
    <p:cSldViewPr>
      <p:cViewPr varScale="1">
        <p:scale>
          <a:sx n="87" d="100"/>
          <a:sy n="87" d="100"/>
        </p:scale>
        <p:origin x="-190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25F6DE3-67C9-49C3-ADD0-D55F8518C166}" type="slidenum">
              <a:rPr lang="en-US"/>
              <a:pPr>
                <a:defRPr/>
              </a:pPr>
              <a:t>‹#›</a:t>
            </a:fld>
            <a:endParaRPr lang="en-US" dirty="0"/>
          </a:p>
        </p:txBody>
      </p:sp>
    </p:spTree>
    <p:extLst>
      <p:ext uri="{BB962C8B-B14F-4D97-AF65-F5344CB8AC3E}">
        <p14:creationId xmlns:p14="http://schemas.microsoft.com/office/powerpoint/2010/main" val="156283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8A9DD711-E595-47B7-9D7A-2CA423E4AA9D}" type="slidenum">
              <a:rPr lang="en-US"/>
              <a:pPr>
                <a:defRPr/>
              </a:pPr>
              <a:t>‹#›</a:t>
            </a:fld>
            <a:endParaRPr lang="en-US" dirty="0"/>
          </a:p>
        </p:txBody>
      </p:sp>
    </p:spTree>
    <p:extLst>
      <p:ext uri="{BB962C8B-B14F-4D97-AF65-F5344CB8AC3E}">
        <p14:creationId xmlns:p14="http://schemas.microsoft.com/office/powerpoint/2010/main" val="1030879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solidFill>
                  <a:srgbClr val="000000"/>
                </a:solidFill>
              </a:rPr>
              <a:pPr/>
              <a:t>1</a:t>
            </a:fld>
            <a:endParaRPr lang="en-US" dirty="0">
              <a:solidFill>
                <a:srgbClr val="000000"/>
              </a:solidFill>
            </a:endParaRPr>
          </a:p>
        </p:txBody>
      </p:sp>
    </p:spTree>
    <p:extLst>
      <p:ext uri="{BB962C8B-B14F-4D97-AF65-F5344CB8AC3E}">
        <p14:creationId xmlns:p14="http://schemas.microsoft.com/office/powerpoint/2010/main" val="1495122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18018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9888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65351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9270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23159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35320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16</a:t>
            </a:fld>
            <a:endParaRPr lang="en-US" dirty="0"/>
          </a:p>
        </p:txBody>
      </p:sp>
    </p:spTree>
    <p:extLst>
      <p:ext uri="{BB962C8B-B14F-4D97-AF65-F5344CB8AC3E}">
        <p14:creationId xmlns:p14="http://schemas.microsoft.com/office/powerpoint/2010/main" val="215246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3736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8581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06816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27464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63851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2717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8</a:t>
            </a:fld>
            <a:endParaRPr lang="en-US" dirty="0"/>
          </a:p>
        </p:txBody>
      </p:sp>
    </p:spTree>
    <p:extLst>
      <p:ext uri="{BB962C8B-B14F-4D97-AF65-F5344CB8AC3E}">
        <p14:creationId xmlns:p14="http://schemas.microsoft.com/office/powerpoint/2010/main" val="4212296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74330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CF26D95A-A59E-4C48-A34C-6ABDE94D9928}"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43A5C395-FFC9-45A2-9374-08FC0AC86152}"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899FC0E2-F6FD-4672-B502-7CBE027C86B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grpSp>
      <p:sp>
        <p:nvSpPr>
          <p:cNvPr id="244747"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24474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dirty="0">
              <a:solidFill>
                <a:prstClr val="black"/>
              </a:solidFill>
            </a:endParaRPr>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15" name="Rectangle 15"/>
          <p:cNvSpPr>
            <a:spLocks noGrp="1" noChangeArrowheads="1"/>
          </p:cNvSpPr>
          <p:nvPr>
            <p:ph type="sldNum" sz="quarter" idx="12"/>
          </p:nvPr>
        </p:nvSpPr>
        <p:spPr/>
        <p:txBody>
          <a:bodyPr/>
          <a:lstStyle>
            <a:lvl1pPr>
              <a:defRPr/>
            </a:lvl1pPr>
          </a:lstStyle>
          <a:p>
            <a:pPr>
              <a:defRPr/>
            </a:pPr>
            <a:fld id="{5B3C7E4B-22CB-43A2-88DF-0974E796F69C}"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097787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BC43CBFC-1AEC-48DD-831D-766E041FB504}"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680745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B66530DB-E803-4E4A-BCDA-70CF3270BB08}"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88380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D627B55C-FD09-4A7F-9920-0CDE82FEB437}"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981093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9" name="Rectangle 11"/>
          <p:cNvSpPr>
            <a:spLocks noGrp="1" noChangeArrowheads="1"/>
          </p:cNvSpPr>
          <p:nvPr>
            <p:ph type="sldNum" sz="quarter" idx="12"/>
          </p:nvPr>
        </p:nvSpPr>
        <p:spPr>
          <a:ln/>
        </p:spPr>
        <p:txBody>
          <a:bodyPr/>
          <a:lstStyle>
            <a:lvl1pPr>
              <a:defRPr/>
            </a:lvl1pPr>
          </a:lstStyle>
          <a:p>
            <a:pPr>
              <a:defRPr/>
            </a:pPr>
            <a:fld id="{8D9FC598-3BC1-4AFB-82F1-FDEB52578CC9}"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121737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5" name="Rectangle 11"/>
          <p:cNvSpPr>
            <a:spLocks noGrp="1" noChangeArrowheads="1"/>
          </p:cNvSpPr>
          <p:nvPr>
            <p:ph type="sldNum" sz="quarter" idx="12"/>
          </p:nvPr>
        </p:nvSpPr>
        <p:spPr>
          <a:ln/>
        </p:spPr>
        <p:txBody>
          <a:bodyPr/>
          <a:lstStyle>
            <a:lvl1pPr>
              <a:defRPr/>
            </a:lvl1pPr>
          </a:lstStyle>
          <a:p>
            <a:pPr>
              <a:defRPr/>
            </a:pPr>
            <a:fld id="{40D41AC9-74EA-452B-B904-D02AFF1CE511}"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425990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4" name="Rectangle 11"/>
          <p:cNvSpPr>
            <a:spLocks noGrp="1" noChangeArrowheads="1"/>
          </p:cNvSpPr>
          <p:nvPr>
            <p:ph type="sldNum" sz="quarter" idx="12"/>
          </p:nvPr>
        </p:nvSpPr>
        <p:spPr>
          <a:ln/>
        </p:spPr>
        <p:txBody>
          <a:bodyPr/>
          <a:lstStyle>
            <a:lvl1pPr>
              <a:defRPr/>
            </a:lvl1pPr>
          </a:lstStyle>
          <a:p>
            <a:pPr>
              <a:defRPr/>
            </a:pPr>
            <a:fld id="{19D6E5E3-B982-49F8-9AEE-306FFDC9E42A}"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1820924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75D9EEBD-1F34-4EE2-BD3E-1779E83B056F}"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491732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4AE721D3-B290-4A6A-BDD4-9944839210D3}"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7" name="Rectangle 11"/>
          <p:cNvSpPr>
            <a:spLocks noGrp="1" noChangeArrowheads="1"/>
          </p:cNvSpPr>
          <p:nvPr>
            <p:ph type="sldNum" sz="quarter" idx="12"/>
          </p:nvPr>
        </p:nvSpPr>
        <p:spPr>
          <a:ln/>
        </p:spPr>
        <p:txBody>
          <a:bodyPr/>
          <a:lstStyle>
            <a:lvl1pPr>
              <a:defRPr/>
            </a:lvl1pPr>
          </a:lstStyle>
          <a:p>
            <a:pPr>
              <a:defRPr/>
            </a:pPr>
            <a:fld id="{14B7BE92-00CB-4B33-AD14-D64D9A62E8F6}"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649549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052CB4BD-B248-46C9-A000-E0E6B06BAEAB}"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2341454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dirty="0">
              <a:solidFill>
                <a:prstClr val="black"/>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6" name="Rectangle 11"/>
          <p:cNvSpPr>
            <a:spLocks noGrp="1" noChangeArrowheads="1"/>
          </p:cNvSpPr>
          <p:nvPr>
            <p:ph type="sldNum" sz="quarter" idx="12"/>
          </p:nvPr>
        </p:nvSpPr>
        <p:spPr>
          <a:ln/>
        </p:spPr>
        <p:txBody>
          <a:bodyPr/>
          <a:lstStyle>
            <a:lvl1pPr>
              <a:defRPr/>
            </a:lvl1pPr>
          </a:lstStyle>
          <a:p>
            <a:pPr>
              <a:defRPr/>
            </a:pPr>
            <a:fld id="{7C47AE9A-AFAC-4FD4-A839-B9E85FCF04C5}" type="slidenum">
              <a:rPr lang="en-US" smtClean="0">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421305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6" name="Slide Number Placeholder 5"/>
          <p:cNvSpPr>
            <a:spLocks noGrp="1"/>
          </p:cNvSpPr>
          <p:nvPr>
            <p:ph type="sldNum" sz="quarter" idx="12"/>
          </p:nvPr>
        </p:nvSpPr>
        <p:spPr/>
        <p:txBody>
          <a:bodyPr/>
          <a:lstStyle>
            <a:lvl1pPr>
              <a:defRPr/>
            </a:lvl1pPr>
          </a:lstStyle>
          <a:p>
            <a:pPr>
              <a:defRPr/>
            </a:pPr>
            <a:fld id="{99908ACB-F819-4E08-A2D0-427EE78D1A8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7" name="Slide Number Placeholder 5"/>
          <p:cNvSpPr>
            <a:spLocks noGrp="1"/>
          </p:cNvSpPr>
          <p:nvPr>
            <p:ph type="sldNum" sz="quarter" idx="12"/>
          </p:nvPr>
        </p:nvSpPr>
        <p:spPr/>
        <p:txBody>
          <a:bodyPr/>
          <a:lstStyle>
            <a:lvl1pPr>
              <a:defRPr/>
            </a:lvl1pPr>
          </a:lstStyle>
          <a:p>
            <a:pPr>
              <a:defRPr/>
            </a:pPr>
            <a:fld id="{37D7E656-BF0C-4052-AF6E-8E71A12D199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9" name="Slide Number Placeholder 5"/>
          <p:cNvSpPr>
            <a:spLocks noGrp="1"/>
          </p:cNvSpPr>
          <p:nvPr>
            <p:ph type="sldNum" sz="quarter" idx="12"/>
          </p:nvPr>
        </p:nvSpPr>
        <p:spPr/>
        <p:txBody>
          <a:bodyPr/>
          <a:lstStyle>
            <a:lvl1pPr>
              <a:defRPr/>
            </a:lvl1pPr>
          </a:lstStyle>
          <a:p>
            <a:pPr>
              <a:defRPr/>
            </a:pPr>
            <a:fld id="{448815B8-CA05-4B23-A01F-8E2DED4B2F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5" name="Slide Number Placeholder 5"/>
          <p:cNvSpPr>
            <a:spLocks noGrp="1"/>
          </p:cNvSpPr>
          <p:nvPr>
            <p:ph type="sldNum" sz="quarter" idx="12"/>
          </p:nvPr>
        </p:nvSpPr>
        <p:spPr/>
        <p:txBody>
          <a:bodyPr/>
          <a:lstStyle>
            <a:lvl1pPr>
              <a:defRPr/>
            </a:lvl1pPr>
          </a:lstStyle>
          <a:p>
            <a:pPr>
              <a:defRPr/>
            </a:pPr>
            <a:fld id="{09A519E6-D7B4-449C-AFC1-83FE0A50980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4" name="Slide Number Placeholder 5"/>
          <p:cNvSpPr>
            <a:spLocks noGrp="1"/>
          </p:cNvSpPr>
          <p:nvPr>
            <p:ph type="sldNum" sz="quarter" idx="12"/>
          </p:nvPr>
        </p:nvSpPr>
        <p:spPr/>
        <p:txBody>
          <a:bodyPr/>
          <a:lstStyle>
            <a:lvl1pPr>
              <a:defRPr/>
            </a:lvl1pPr>
          </a:lstStyle>
          <a:p>
            <a:pPr>
              <a:defRPr/>
            </a:pPr>
            <a:fld id="{A2DE6A70-EEAD-44FC-9F58-3A937D07CD8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7" name="Slide Number Placeholder 5"/>
          <p:cNvSpPr>
            <a:spLocks noGrp="1"/>
          </p:cNvSpPr>
          <p:nvPr>
            <p:ph type="sldNum" sz="quarter" idx="12"/>
          </p:nvPr>
        </p:nvSpPr>
        <p:spPr/>
        <p:txBody>
          <a:bodyPr/>
          <a:lstStyle>
            <a:lvl1pPr>
              <a:defRPr/>
            </a:lvl1pPr>
          </a:lstStyle>
          <a:p>
            <a:pPr>
              <a:defRPr/>
            </a:pPr>
            <a:fld id="{DBCEAB5A-F3CB-47A0-924A-FAFF0C0A145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Information Technology Project Management, Seventh Edition</a:t>
            </a:r>
          </a:p>
        </p:txBody>
      </p:sp>
      <p:sp>
        <p:nvSpPr>
          <p:cNvPr id="7" name="Slide Number Placeholder 5"/>
          <p:cNvSpPr>
            <a:spLocks noGrp="1"/>
          </p:cNvSpPr>
          <p:nvPr>
            <p:ph type="sldNum" sz="quarter" idx="12"/>
          </p:nvPr>
        </p:nvSpPr>
        <p:spPr/>
        <p:txBody>
          <a:bodyPr/>
          <a:lstStyle>
            <a:lvl1pPr>
              <a:defRPr/>
            </a:lvl1pPr>
          </a:lstStyle>
          <a:p>
            <a:pPr>
              <a:defRPr/>
            </a:pPr>
            <a:fld id="{B0FAF496-92D2-494A-87D8-287E07A2D7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nSpc>
                <a:spcPct val="90000"/>
              </a:lnSpc>
              <a:spcBef>
                <a:spcPct val="20000"/>
              </a:spcBef>
              <a:buFontTx/>
              <a:buChar char="•"/>
              <a:defRPr sz="1200">
                <a:solidFill>
                  <a:srgbClr val="898989"/>
                </a:solidFill>
                <a:latin typeface="Times New Roman" pitchFamily="18" charset="0"/>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lnSpc>
                <a:spcPct val="90000"/>
              </a:lnSpc>
              <a:spcBef>
                <a:spcPct val="20000"/>
              </a:spcBef>
              <a:buFontTx/>
              <a:buChar char="•"/>
              <a:defRPr sz="1200">
                <a:solidFill>
                  <a:srgbClr val="898989"/>
                </a:solidFill>
                <a:latin typeface="Times New Roman" pitchFamily="18" charset="0"/>
              </a:defRPr>
            </a:lvl1pPr>
          </a:lstStyle>
          <a:p>
            <a:pPr>
              <a:defRPr/>
            </a:pPr>
            <a:r>
              <a:rPr lang="en-US" dirty="0"/>
              <a:t>Information Technology Project Management, Seventh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lnSpc>
                <a:spcPct val="90000"/>
              </a:lnSpc>
              <a:spcBef>
                <a:spcPct val="20000"/>
              </a:spcBef>
              <a:buFontTx/>
              <a:buChar char="•"/>
              <a:defRPr sz="1200">
                <a:solidFill>
                  <a:schemeClr val="tx1">
                    <a:tint val="75000"/>
                  </a:schemeClr>
                </a:solidFill>
                <a:latin typeface="Times New Roman" pitchFamily="18" charset="0"/>
              </a:defRPr>
            </a:lvl1pPr>
          </a:lstStyle>
          <a:p>
            <a:pPr>
              <a:defRPr/>
            </a:pPr>
            <a:fld id="{62E2B921-C565-4C54-B074-0A1592EC33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033" name="Rectangle 3"/>
            <p:cNvSpPr>
              <a:spLocks noChangeArrowheads="1"/>
            </p:cNvSpPr>
            <p:nvPr/>
          </p:nvSpPr>
          <p:spPr bwMode="auto">
            <a:xfrm>
              <a:off x="0" y="0"/>
              <a:ext cx="384" cy="30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grpSp>
          <p:nvGrpSpPr>
            <p:cNvPr id="1034" name="Group 4"/>
            <p:cNvGrpSpPr>
              <a:grpSpLocks/>
            </p:cNvGrpSpPr>
            <p:nvPr/>
          </p:nvGrpSpPr>
          <p:grpSpPr bwMode="auto">
            <a:xfrm>
              <a:off x="240" y="893"/>
              <a:ext cx="5232" cy="115"/>
              <a:chOff x="240" y="893"/>
              <a:chExt cx="5232" cy="115"/>
            </a:xfrm>
          </p:grpSpPr>
          <p:sp>
            <p:nvSpPr>
              <p:cNvPr id="1035" name="Rectangle 5"/>
              <p:cNvSpPr>
                <a:spLocks noChangeArrowheads="1"/>
              </p:cNvSpPr>
              <p:nvPr/>
            </p:nvSpPr>
            <p:spPr bwMode="auto">
              <a:xfrm>
                <a:off x="4320" y="893"/>
                <a:ext cx="1152" cy="11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US" sz="2400">
                  <a:solidFill>
                    <a:prstClr val="black"/>
                  </a:solidFill>
                  <a:latin typeface="Times New Roman" pitchFamily="18" charset="0"/>
                </a:endParaRPr>
              </a:p>
            </p:txBody>
          </p:sp>
          <p:sp>
            <p:nvSpPr>
              <p:cNvPr id="1036" name="Line 6"/>
              <p:cNvSpPr>
                <a:spLocks noChangeShapeType="1"/>
              </p:cNvSpPr>
              <p:nvPr/>
            </p:nvSpPr>
            <p:spPr bwMode="auto">
              <a:xfrm>
                <a:off x="240" y="941"/>
                <a:ext cx="5232"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grpSp>
      <p:sp>
        <p:nvSpPr>
          <p:cNvPr id="1027"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372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dirty="0">
              <a:solidFill>
                <a:prstClr val="black"/>
              </a:solidFill>
            </a:endParaRPr>
          </a:p>
        </p:txBody>
      </p:sp>
      <p:sp>
        <p:nvSpPr>
          <p:cNvPr id="24372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a:solidFill>
                  <a:prstClr val="black"/>
                </a:solidFill>
              </a:rPr>
              <a:t>Information Technology Project Management, Seventh Edition</a:t>
            </a:r>
            <a:endParaRPr lang="en-US" dirty="0">
              <a:solidFill>
                <a:prstClr val="black"/>
              </a:solidFill>
            </a:endParaRPr>
          </a:p>
        </p:txBody>
      </p:sp>
      <p:sp>
        <p:nvSpPr>
          <p:cNvPr id="24372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62E2B921-C565-4C54-B074-0A1592EC3396}" type="slidenum">
              <a:rPr lang="en-US" smtClean="0">
                <a:solidFill>
                  <a:prstClr val="black"/>
                </a:solidFill>
              </a:rPr>
              <a:pPr>
                <a:defRPr/>
              </a:pPr>
              <a:t>‹#›</a:t>
            </a:fld>
            <a:endParaRPr lang="en-US" dirty="0">
              <a:solidFill>
                <a:prstClr val="black"/>
              </a:solidFill>
            </a:endParaRPr>
          </a:p>
        </p:txBody>
      </p:sp>
      <p:sp>
        <p:nvSpPr>
          <p:cNvPr id="1032" name="Line 12"/>
          <p:cNvSpPr>
            <a:spLocks noChangeShapeType="1"/>
          </p:cNvSpPr>
          <p:nvPr/>
        </p:nvSpPr>
        <p:spPr bwMode="auto">
          <a:xfrm>
            <a:off x="0" y="4876800"/>
            <a:ext cx="609600" cy="0"/>
          </a:xfrm>
          <a:prstGeom prst="line">
            <a:avLst/>
          </a:prstGeom>
          <a:noFill/>
          <a:ln w="444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Tree>
    <p:extLst>
      <p:ext uri="{BB962C8B-B14F-4D97-AF65-F5344CB8AC3E}">
        <p14:creationId xmlns:p14="http://schemas.microsoft.com/office/powerpoint/2010/main" val="137276248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Times New Roman" pitchFamily="18" charset="0"/>
        </a:defRPr>
      </a:lvl2pPr>
      <a:lvl3pPr algn="l" rtl="0" eaLnBrk="1" fontAlgn="base" hangingPunct="1">
        <a:spcBef>
          <a:spcPct val="0"/>
        </a:spcBef>
        <a:spcAft>
          <a:spcPct val="0"/>
        </a:spcAft>
        <a:defRPr sz="4200">
          <a:solidFill>
            <a:schemeClr val="tx2"/>
          </a:solidFill>
          <a:latin typeface="Times New Roman" pitchFamily="18" charset="0"/>
        </a:defRPr>
      </a:lvl3pPr>
      <a:lvl4pPr algn="l" rtl="0" eaLnBrk="1" fontAlgn="base" hangingPunct="1">
        <a:spcBef>
          <a:spcPct val="0"/>
        </a:spcBef>
        <a:spcAft>
          <a:spcPct val="0"/>
        </a:spcAft>
        <a:defRPr sz="4200">
          <a:solidFill>
            <a:schemeClr val="tx2"/>
          </a:solidFill>
          <a:latin typeface="Times New Roman" pitchFamily="18" charset="0"/>
        </a:defRPr>
      </a:lvl4pPr>
      <a:lvl5pPr algn="l" rtl="0" eaLnBrk="1" fontAlgn="base" hangingPunct="1">
        <a:spcBef>
          <a:spcPct val="0"/>
        </a:spcBef>
        <a:spcAft>
          <a:spcPct val="0"/>
        </a:spcAft>
        <a:defRPr sz="4200">
          <a:solidFill>
            <a:schemeClr val="tx2"/>
          </a:solidFill>
          <a:latin typeface="Times New Roman" pitchFamily="18" charset="0"/>
        </a:defRPr>
      </a:lvl5pPr>
      <a:lvl6pPr marL="457200" algn="l" rtl="0" eaLnBrk="1" fontAlgn="base" hangingPunct="1">
        <a:spcBef>
          <a:spcPct val="0"/>
        </a:spcBef>
        <a:spcAft>
          <a:spcPct val="0"/>
        </a:spcAft>
        <a:defRPr sz="4200">
          <a:solidFill>
            <a:schemeClr val="tx2"/>
          </a:solidFill>
          <a:latin typeface="Times New Roman" pitchFamily="18" charset="0"/>
        </a:defRPr>
      </a:lvl6pPr>
      <a:lvl7pPr marL="914400" algn="l" rtl="0" eaLnBrk="1" fontAlgn="base" hangingPunct="1">
        <a:spcBef>
          <a:spcPct val="0"/>
        </a:spcBef>
        <a:spcAft>
          <a:spcPct val="0"/>
        </a:spcAft>
        <a:defRPr sz="4200">
          <a:solidFill>
            <a:schemeClr val="tx2"/>
          </a:solidFill>
          <a:latin typeface="Times New Roman" pitchFamily="18" charset="0"/>
        </a:defRPr>
      </a:lvl7pPr>
      <a:lvl8pPr marL="1371600" algn="l" rtl="0" eaLnBrk="1" fontAlgn="base" hangingPunct="1">
        <a:spcBef>
          <a:spcPct val="0"/>
        </a:spcBef>
        <a:spcAft>
          <a:spcPct val="0"/>
        </a:spcAft>
        <a:defRPr sz="4200">
          <a:solidFill>
            <a:schemeClr val="tx2"/>
          </a:solidFill>
          <a:latin typeface="Times New Roman" pitchFamily="18" charset="0"/>
        </a:defRPr>
      </a:lvl8pPr>
      <a:lvl9pPr marL="1828800" algn="l" rtl="0" eaLnBrk="1" fontAlgn="base" hangingPunct="1">
        <a:spcBef>
          <a:spcPct val="0"/>
        </a:spcBef>
        <a:spcAft>
          <a:spcPct val="0"/>
        </a:spcAft>
        <a:defRPr sz="42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371600" y="4137025"/>
            <a:ext cx="7086599" cy="1349375"/>
          </a:xfrm>
        </p:spPr>
        <p:txBody>
          <a:bodyPr>
            <a:noAutofit/>
          </a:bodyPr>
          <a:lstStyle/>
          <a:p>
            <a:pPr algn="ctr" eaLnBrk="1" fontAlgn="auto" hangingPunct="1">
              <a:spcAft>
                <a:spcPts val="0"/>
              </a:spcAft>
              <a:defRPr/>
            </a:pPr>
            <a:r>
              <a:rPr lang="en-US" sz="3600" dirty="0">
                <a:effectLst>
                  <a:outerShdw blurRad="38100" dist="38100" dir="2700000" algn="tl">
                    <a:srgbClr val="FFFFFF"/>
                  </a:outerShdw>
                </a:effectLst>
                <a:latin typeface="Arial Rounded MT Bold" pitchFamily="34" charset="0"/>
              </a:rPr>
              <a:t>Stakeholder </a:t>
            </a:r>
            <a:r>
              <a:rPr sz="3600" dirty="0">
                <a:effectLst>
                  <a:outerShdw blurRad="38100" dist="38100" dir="2700000" algn="tl">
                    <a:srgbClr val="FFFFFF"/>
                  </a:outerShdw>
                </a:effectLst>
                <a:latin typeface="Arial Rounded MT Bold" pitchFamily="34" charset="0"/>
              </a:rPr>
              <a:t>Management</a:t>
            </a:r>
          </a:p>
        </p:txBody>
      </p:sp>
      <p:sp>
        <p:nvSpPr>
          <p:cNvPr id="9" name="Rectangle 8"/>
          <p:cNvSpPr/>
          <p:nvPr/>
        </p:nvSpPr>
        <p:spPr>
          <a:xfrm>
            <a:off x="3276600" y="1905000"/>
            <a:ext cx="5639937" cy="1323439"/>
          </a:xfrm>
          <a:prstGeom prst="rect">
            <a:avLst/>
          </a:prstGeom>
        </p:spPr>
        <p:txBody>
          <a:bodyPr wrap="square">
            <a:spAutoFit/>
          </a:bodyPr>
          <a:lstStyle/>
          <a:p>
            <a:r>
              <a:rPr lang="en-US" sz="4000" kern="0" dirty="0">
                <a:solidFill>
                  <a:srgbClr val="676A55"/>
                </a:solidFill>
                <a:effectLst>
                  <a:outerShdw blurRad="38100" dist="38100" dir="2700000" algn="tl">
                    <a:srgbClr val="FFFFFF"/>
                  </a:outerShdw>
                </a:effectLst>
                <a:latin typeface="Arial Rounded MT Bold" pitchFamily="34" charset="0"/>
              </a:rPr>
              <a:t>PMI Knowledge Areas	</a:t>
            </a:r>
            <a:endParaRPr lang="en-US" sz="1600" dirty="0">
              <a:solidFill>
                <a:prstClr val="black"/>
              </a:solidFill>
              <a:latin typeface="Times New Roman" pitchFamily="18" charset="0"/>
            </a:endParaRPr>
          </a:p>
        </p:txBody>
      </p:sp>
    </p:spTree>
    <p:extLst>
      <p:ext uri="{BB962C8B-B14F-4D97-AF65-F5344CB8AC3E}">
        <p14:creationId xmlns:p14="http://schemas.microsoft.com/office/powerpoint/2010/main" val="3425351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dirty="0"/>
              <a:t>Managing Stakeholder Engagement</a:t>
            </a:r>
          </a:p>
        </p:txBody>
      </p:sp>
      <p:sp>
        <p:nvSpPr>
          <p:cNvPr id="27651" name="Content Placeholder 2"/>
          <p:cNvSpPr>
            <a:spLocks noGrp="1"/>
          </p:cNvSpPr>
          <p:nvPr>
            <p:ph idx="1"/>
          </p:nvPr>
        </p:nvSpPr>
        <p:spPr>
          <a:xfrm>
            <a:off x="762000" y="1676400"/>
            <a:ext cx="8534400" cy="4572000"/>
          </a:xfrm>
        </p:spPr>
        <p:txBody>
          <a:bodyPr/>
          <a:lstStyle/>
          <a:p>
            <a:r>
              <a:rPr lang="en-US" dirty="0"/>
              <a:t>Project success is often measured in terms of customer/sponsor satisfaction</a:t>
            </a:r>
          </a:p>
          <a:p>
            <a:pPr marL="109537" indent="0">
              <a:buNone/>
            </a:pPr>
            <a:endParaRPr lang="en-US" dirty="0"/>
          </a:p>
        </p:txBody>
      </p:sp>
      <p:sp>
        <p:nvSpPr>
          <p:cNvPr id="5" name="Slide Number Placeholder 4"/>
          <p:cNvSpPr>
            <a:spLocks noGrp="1"/>
          </p:cNvSpPr>
          <p:nvPr>
            <p:ph type="sldNum" sz="quarter" idx="12"/>
          </p:nvPr>
        </p:nvSpPr>
        <p:spPr/>
        <p:txBody>
          <a:bodyPr/>
          <a:lstStyle/>
          <a:p>
            <a:pPr>
              <a:defRPr/>
            </a:pPr>
            <a:fld id="{D654DA23-019E-41D0-B852-ED1B746DB250}" type="slidenum">
              <a:rPr lang="en-US" smtClean="0"/>
              <a:pPr>
                <a:defRPr/>
              </a:pPr>
              <a:t>10</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823197"/>
            <a:ext cx="5980380" cy="3577602"/>
          </a:xfrm>
          <a:prstGeom prst="rect">
            <a:avLst/>
          </a:prstGeom>
        </p:spPr>
      </p:pic>
      <p:sp>
        <p:nvSpPr>
          <p:cNvPr id="2" name="Rectangle 1"/>
          <p:cNvSpPr/>
          <p:nvPr/>
        </p:nvSpPr>
        <p:spPr>
          <a:xfrm>
            <a:off x="628246" y="3767555"/>
            <a:ext cx="1959660" cy="1107996"/>
          </a:xfrm>
          <a:prstGeom prst="rect">
            <a:avLst/>
          </a:prstGeom>
        </p:spPr>
        <p:txBody>
          <a:bodyPr wrap="square">
            <a:spAutoFit/>
          </a:bodyPr>
          <a:lstStyle/>
          <a:p>
            <a:pPr algn="ctr"/>
            <a:r>
              <a:rPr lang="en-US" b="1" dirty="0"/>
              <a:t>Expectations Management Matrix</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Issue Logs</a:t>
            </a:r>
          </a:p>
        </p:txBody>
      </p:sp>
      <p:sp>
        <p:nvSpPr>
          <p:cNvPr id="2" name="Content Placeholder 1"/>
          <p:cNvSpPr>
            <a:spLocks noGrp="1"/>
          </p:cNvSpPr>
          <p:nvPr>
            <p:ph idx="1"/>
          </p:nvPr>
        </p:nvSpPr>
        <p:spPr/>
        <p:txBody>
          <a:bodyPr/>
          <a:lstStyle/>
          <a:p>
            <a:r>
              <a:rPr lang="en-US" dirty="0"/>
              <a:t>Understanding the stakeholders’ expectations can help in managing issues</a:t>
            </a:r>
          </a:p>
          <a:p>
            <a:r>
              <a:rPr lang="en-US" dirty="0"/>
              <a:t>Issues should be documented in an </a:t>
            </a:r>
            <a:r>
              <a:rPr lang="en-US" b="1" dirty="0"/>
              <a:t>issue log</a:t>
            </a:r>
            <a:r>
              <a:rPr lang="en-US" dirty="0"/>
              <a:t>, a tool used to document, monitor, and track issues that need resolution</a:t>
            </a:r>
          </a:p>
        </p:txBody>
      </p:sp>
      <p:sp>
        <p:nvSpPr>
          <p:cNvPr id="5" name="Slide Number Placeholder 4"/>
          <p:cNvSpPr>
            <a:spLocks noGrp="1"/>
          </p:cNvSpPr>
          <p:nvPr>
            <p:ph type="sldNum" sz="quarter" idx="12"/>
          </p:nvPr>
        </p:nvSpPr>
        <p:spPr/>
        <p:txBody>
          <a:bodyPr/>
          <a:lstStyle/>
          <a:p>
            <a:pPr>
              <a:defRPr/>
            </a:pPr>
            <a:fld id="{BC43CBFC-1AEC-48DD-831D-766E041FB504}" type="slidenum">
              <a:rPr lang="en-US" smtClean="0"/>
              <a:pPr>
                <a:defRPr/>
              </a:pPr>
              <a:t>11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4144051"/>
            <a:ext cx="6752333" cy="2695622"/>
          </a:xfrm>
          <a:prstGeom prst="rect">
            <a:avLst/>
          </a:prstGeom>
        </p:spPr>
      </p:pic>
    </p:spTree>
    <p:extLst>
      <p:ext uri="{BB962C8B-B14F-4D97-AF65-F5344CB8AC3E}">
        <p14:creationId xmlns:p14="http://schemas.microsoft.com/office/powerpoint/2010/main" val="167282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Best Practice</a:t>
            </a:r>
          </a:p>
        </p:txBody>
      </p:sp>
      <p:sp>
        <p:nvSpPr>
          <p:cNvPr id="2" name="Content Placeholder 1"/>
          <p:cNvSpPr>
            <a:spLocks noGrp="1"/>
          </p:cNvSpPr>
          <p:nvPr>
            <p:ph idx="1"/>
          </p:nvPr>
        </p:nvSpPr>
        <p:spPr>
          <a:xfrm>
            <a:off x="685800" y="1600200"/>
            <a:ext cx="8382000" cy="4530725"/>
          </a:xfrm>
        </p:spPr>
        <p:txBody>
          <a:bodyPr/>
          <a:lstStyle/>
          <a:p>
            <a:r>
              <a:rPr lang="en-US" dirty="0"/>
              <a:t>Project managers are often faced with challenges, especially in managing stakeholders</a:t>
            </a:r>
          </a:p>
          <a:p>
            <a:endParaRPr lang="en-US" dirty="0"/>
          </a:p>
          <a:p>
            <a:r>
              <a:rPr lang="en-US" dirty="0"/>
              <a:t>Suggestions for handling these situations include the following:</a:t>
            </a:r>
          </a:p>
          <a:p>
            <a:pPr lvl="1"/>
            <a:r>
              <a:rPr lang="en-US" dirty="0"/>
              <a:t>Be clear from the start</a:t>
            </a:r>
          </a:p>
          <a:p>
            <a:pPr lvl="1"/>
            <a:r>
              <a:rPr lang="en-US" dirty="0"/>
              <a:t>Explain the consequences</a:t>
            </a:r>
          </a:p>
          <a:p>
            <a:pPr lvl="1"/>
            <a:r>
              <a:rPr lang="en-US" dirty="0"/>
              <a:t>Have a contingency plan</a:t>
            </a:r>
          </a:p>
          <a:p>
            <a:pPr lvl="1"/>
            <a:r>
              <a:rPr lang="en-US" dirty="0"/>
              <a:t>Avoid surprises</a:t>
            </a:r>
          </a:p>
          <a:p>
            <a:pPr lvl="1"/>
            <a:r>
              <a:rPr lang="en-US" dirty="0"/>
              <a:t>Take a stand</a:t>
            </a:r>
          </a:p>
        </p:txBody>
      </p:sp>
      <p:sp>
        <p:nvSpPr>
          <p:cNvPr id="5" name="Slide Number Placeholder 4"/>
          <p:cNvSpPr>
            <a:spLocks noGrp="1"/>
          </p:cNvSpPr>
          <p:nvPr>
            <p:ph type="sldNum" sz="quarter" idx="12"/>
          </p:nvPr>
        </p:nvSpPr>
        <p:spPr/>
        <p:txBody>
          <a:bodyPr/>
          <a:lstStyle/>
          <a:p>
            <a:pPr>
              <a:defRPr/>
            </a:pPr>
            <a:fld id="{BC43CBFC-1AEC-48DD-831D-766E041FB504}" type="slidenum">
              <a:rPr lang="en-US" smtClean="0"/>
              <a:pPr>
                <a:defRPr/>
              </a:pPr>
              <a:t>12</a:t>
            </a:fld>
            <a:endParaRPr lang="en-US" dirty="0"/>
          </a:p>
        </p:txBody>
      </p:sp>
    </p:spTree>
    <p:extLst>
      <p:ext uri="{BB962C8B-B14F-4D97-AF65-F5344CB8AC3E}">
        <p14:creationId xmlns:p14="http://schemas.microsoft.com/office/powerpoint/2010/main" val="113948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228600"/>
            <a:ext cx="8534400" cy="1143000"/>
          </a:xfrm>
        </p:spPr>
        <p:txBody>
          <a:bodyPr>
            <a:normAutofit/>
          </a:bodyPr>
          <a:lstStyle/>
          <a:p>
            <a:r>
              <a:rPr lang="en-US" dirty="0"/>
              <a:t>Controlling Stakeholder Engagement</a:t>
            </a:r>
          </a:p>
        </p:txBody>
      </p:sp>
      <p:sp>
        <p:nvSpPr>
          <p:cNvPr id="2" name="Content Placeholder 1"/>
          <p:cNvSpPr>
            <a:spLocks noGrp="1"/>
          </p:cNvSpPr>
          <p:nvPr>
            <p:ph idx="1"/>
          </p:nvPr>
        </p:nvSpPr>
        <p:spPr>
          <a:xfrm>
            <a:off x="1335911" y="2895600"/>
            <a:ext cx="7772400" cy="914400"/>
          </a:xfrm>
        </p:spPr>
        <p:txBody>
          <a:bodyPr/>
          <a:lstStyle/>
          <a:p>
            <a:pPr marL="0" indent="0">
              <a:buNone/>
            </a:pPr>
            <a:r>
              <a:rPr lang="en-US" sz="4000" dirty="0"/>
              <a:t>Can you control stakeholders?</a:t>
            </a:r>
          </a:p>
          <a:p>
            <a:endParaRPr lang="en-US" sz="4000" dirty="0"/>
          </a:p>
        </p:txBody>
      </p:sp>
      <p:sp>
        <p:nvSpPr>
          <p:cNvPr id="5" name="Slide Number Placeholder 4"/>
          <p:cNvSpPr>
            <a:spLocks noGrp="1"/>
          </p:cNvSpPr>
          <p:nvPr>
            <p:ph type="sldNum" sz="quarter" idx="12"/>
          </p:nvPr>
        </p:nvSpPr>
        <p:spPr/>
        <p:txBody>
          <a:bodyPr/>
          <a:lstStyle/>
          <a:p>
            <a:pPr>
              <a:defRPr/>
            </a:pPr>
            <a:fld id="{BC43CBFC-1AEC-48DD-831D-766E041FB504}" type="slidenum">
              <a:rPr lang="en-US" smtClean="0"/>
              <a:pPr>
                <a:defRPr/>
              </a:pPr>
              <a:t>13</a:t>
            </a:fld>
            <a:endParaRPr lang="en-US" dirty="0"/>
          </a:p>
        </p:txBody>
      </p:sp>
    </p:spTree>
    <p:extLst>
      <p:ext uri="{BB962C8B-B14F-4D97-AF65-F5344CB8AC3E}">
        <p14:creationId xmlns:p14="http://schemas.microsoft.com/office/powerpoint/2010/main" val="274218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04800"/>
            <a:ext cx="8229600" cy="1143000"/>
          </a:xfrm>
        </p:spPr>
        <p:txBody>
          <a:bodyPr>
            <a:normAutofit/>
          </a:bodyPr>
          <a:lstStyle/>
          <a:p>
            <a:r>
              <a:rPr lang="en-US" dirty="0"/>
              <a:t>Ways to Control Engagement</a:t>
            </a:r>
          </a:p>
        </p:txBody>
      </p:sp>
      <p:sp>
        <p:nvSpPr>
          <p:cNvPr id="2" name="Content Placeholder 1"/>
          <p:cNvSpPr>
            <a:spLocks noGrp="1"/>
          </p:cNvSpPr>
          <p:nvPr>
            <p:ph idx="1"/>
          </p:nvPr>
        </p:nvSpPr>
        <p:spPr>
          <a:xfrm>
            <a:off x="762000" y="1676400"/>
            <a:ext cx="8229600" cy="3840162"/>
          </a:xfrm>
        </p:spPr>
        <p:txBody>
          <a:bodyPr/>
          <a:lstStyle/>
          <a:p>
            <a:r>
              <a:rPr lang="en-US" dirty="0"/>
              <a:t>Participation in kick-off meetings</a:t>
            </a:r>
          </a:p>
          <a:p>
            <a:pPr lvl="1"/>
            <a:r>
              <a:rPr lang="en-US" dirty="0"/>
              <a:t>Meet before hand with key stakeholders</a:t>
            </a:r>
          </a:p>
          <a:p>
            <a:pPr lvl="1"/>
            <a:endParaRPr lang="en-US" dirty="0"/>
          </a:p>
          <a:p>
            <a:r>
              <a:rPr lang="en-US" dirty="0"/>
              <a:t>Engagement activities and deliverables throughout the project</a:t>
            </a:r>
          </a:p>
          <a:p>
            <a:endParaRPr lang="en-US" dirty="0"/>
          </a:p>
          <a:p>
            <a:r>
              <a:rPr lang="en-US" dirty="0"/>
              <a:t>Stakeholders As Key Project Team Members</a:t>
            </a:r>
          </a:p>
          <a:p>
            <a:pPr lvl="1"/>
            <a:r>
              <a:rPr lang="en-US" dirty="0"/>
              <a:t>On some IT projects, important stakeholders are invited to be members of the project teams (Example: Northwest Airlines and </a:t>
            </a:r>
            <a:r>
              <a:rPr lang="en-US" dirty="0" err="1"/>
              <a:t>ResNet</a:t>
            </a:r>
            <a:r>
              <a:rPr lang="en-US" dirty="0"/>
              <a:t>)</a:t>
            </a:r>
          </a:p>
          <a:p>
            <a:pPr lvl="1"/>
            <a:endParaRPr lang="en-US" dirty="0"/>
          </a:p>
        </p:txBody>
      </p:sp>
      <p:sp>
        <p:nvSpPr>
          <p:cNvPr id="5" name="Slide Number Placeholder 4"/>
          <p:cNvSpPr>
            <a:spLocks noGrp="1"/>
          </p:cNvSpPr>
          <p:nvPr>
            <p:ph type="sldNum" sz="quarter" idx="12"/>
          </p:nvPr>
        </p:nvSpPr>
        <p:spPr/>
        <p:txBody>
          <a:bodyPr/>
          <a:lstStyle/>
          <a:p>
            <a:pPr>
              <a:defRPr/>
            </a:pPr>
            <a:fld id="{BC43CBFC-1AEC-48DD-831D-766E041FB504}" type="slidenum">
              <a:rPr lang="en-US" smtClean="0"/>
              <a:pPr>
                <a:defRPr/>
              </a:pPr>
              <a:t>14</a:t>
            </a:fld>
            <a:endParaRPr lang="en-US" dirty="0"/>
          </a:p>
        </p:txBody>
      </p:sp>
    </p:spTree>
    <p:extLst>
      <p:ext uri="{BB962C8B-B14F-4D97-AF65-F5344CB8AC3E}">
        <p14:creationId xmlns:p14="http://schemas.microsoft.com/office/powerpoint/2010/main" val="220053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Social Media for Project Managers</a:t>
            </a:r>
          </a:p>
        </p:txBody>
      </p:sp>
      <p:sp>
        <p:nvSpPr>
          <p:cNvPr id="2" name="Content Placeholder 1"/>
          <p:cNvSpPr>
            <a:spLocks noGrp="1"/>
          </p:cNvSpPr>
          <p:nvPr>
            <p:ph idx="1"/>
          </p:nvPr>
        </p:nvSpPr>
        <p:spPr>
          <a:xfrm>
            <a:off x="762000" y="1828800"/>
            <a:ext cx="8001000" cy="3916362"/>
          </a:xfrm>
        </p:spPr>
        <p:txBody>
          <a:bodyPr/>
          <a:lstStyle/>
          <a:p>
            <a:r>
              <a:rPr lang="en-US" dirty="0"/>
              <a:t>Elizabeth Harrin, author of Social Media for Project Managers, describes the pros and cons of several social media tools, including blogs, collaboration tools, instant messaging, microblogs like Twitter and Facebook, podcasts, RSS, social networks, vodcasts (video podcasts), webinars, and wikis</a:t>
            </a:r>
          </a:p>
          <a:p>
            <a:pPr lvl="1"/>
            <a:r>
              <a:rPr lang="en-US" dirty="0"/>
              <a:t>Harrin provides advice for when to use social media and when not to use it</a:t>
            </a:r>
          </a:p>
        </p:txBody>
      </p:sp>
      <p:sp>
        <p:nvSpPr>
          <p:cNvPr id="5" name="Slide Number Placeholder 4"/>
          <p:cNvSpPr>
            <a:spLocks noGrp="1"/>
          </p:cNvSpPr>
          <p:nvPr>
            <p:ph type="sldNum" sz="quarter" idx="12"/>
          </p:nvPr>
        </p:nvSpPr>
        <p:spPr/>
        <p:txBody>
          <a:bodyPr/>
          <a:lstStyle/>
          <a:p>
            <a:pPr>
              <a:defRPr/>
            </a:pPr>
            <a:fld id="{BC43CBFC-1AEC-48DD-831D-766E041FB504}" type="slidenum">
              <a:rPr lang="en-US" smtClean="0"/>
              <a:pPr>
                <a:defRPr/>
              </a:pPr>
              <a:t>15</a:t>
            </a:fld>
            <a:endParaRPr lang="en-US" dirty="0"/>
          </a:p>
        </p:txBody>
      </p:sp>
    </p:spTree>
    <p:extLst>
      <p:ext uri="{BB962C8B-B14F-4D97-AF65-F5344CB8AC3E}">
        <p14:creationId xmlns:p14="http://schemas.microsoft.com/office/powerpoint/2010/main" val="778299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Chapter Summary</a:t>
            </a:r>
          </a:p>
        </p:txBody>
      </p:sp>
      <p:sp>
        <p:nvSpPr>
          <p:cNvPr id="48131" name="Rectangle 3"/>
          <p:cNvSpPr>
            <a:spLocks noGrp="1" noChangeArrowheads="1"/>
          </p:cNvSpPr>
          <p:nvPr>
            <p:ph idx="1"/>
          </p:nvPr>
        </p:nvSpPr>
        <p:spPr/>
        <p:txBody>
          <a:bodyPr/>
          <a:lstStyle/>
          <a:p>
            <a:r>
              <a:rPr lang="en-US" dirty="0"/>
              <a:t>Managing stakeholders is now the tenth knowledge area in the PMBOK® Guide.</a:t>
            </a:r>
          </a:p>
          <a:p>
            <a:r>
              <a:rPr lang="en-US" dirty="0"/>
              <a:t>Processes include:</a:t>
            </a:r>
          </a:p>
          <a:p>
            <a:pPr lvl="1"/>
            <a:r>
              <a:rPr lang="en-US" dirty="0"/>
              <a:t>Identify stakeholders</a:t>
            </a:r>
          </a:p>
          <a:p>
            <a:pPr lvl="1"/>
            <a:r>
              <a:rPr lang="en-US" dirty="0"/>
              <a:t>Plan stakeholder management</a:t>
            </a:r>
          </a:p>
          <a:p>
            <a:pPr lvl="1"/>
            <a:r>
              <a:rPr lang="en-US" dirty="0"/>
              <a:t>Manage stakeholder engagement</a:t>
            </a:r>
          </a:p>
          <a:p>
            <a:pPr lvl="1"/>
            <a:r>
              <a:rPr lang="en-US" dirty="0"/>
              <a:t>Control stakeholder engagement</a:t>
            </a:r>
          </a:p>
        </p:txBody>
      </p:sp>
      <p:sp>
        <p:nvSpPr>
          <p:cNvPr id="6" name="Slide Number Placeholder 5"/>
          <p:cNvSpPr>
            <a:spLocks noGrp="1"/>
          </p:cNvSpPr>
          <p:nvPr>
            <p:ph type="sldNum" sz="quarter" idx="12"/>
          </p:nvPr>
        </p:nvSpPr>
        <p:spPr/>
        <p:txBody>
          <a:bodyPr/>
          <a:lstStyle/>
          <a:p>
            <a:pPr>
              <a:defRPr/>
            </a:pPr>
            <a:fld id="{1799F226-AC1A-4839-B9C3-156A3BD8E8B9}" type="slidenum">
              <a:rPr lang="en-US" smtClean="0"/>
              <a:pPr>
                <a:defRPr/>
              </a:pPr>
              <a:t>16</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dirty="0"/>
              <a:t>Importance of Project Stakeholder Management</a:t>
            </a:r>
          </a:p>
        </p:txBody>
      </p:sp>
      <p:sp>
        <p:nvSpPr>
          <p:cNvPr id="13315" name="Rectangle 3"/>
          <p:cNvSpPr>
            <a:spLocks noGrp="1" noChangeArrowheads="1"/>
          </p:cNvSpPr>
          <p:nvPr>
            <p:ph idx="1"/>
          </p:nvPr>
        </p:nvSpPr>
        <p:spPr>
          <a:xfrm>
            <a:off x="609600" y="1575064"/>
            <a:ext cx="8458200" cy="4267200"/>
          </a:xfrm>
        </p:spPr>
        <p:txBody>
          <a:bodyPr/>
          <a:lstStyle/>
          <a:p>
            <a:r>
              <a:rPr lang="en-US" dirty="0"/>
              <a:t>Identify </a:t>
            </a:r>
            <a:r>
              <a:rPr lang="en-US" u="sng" dirty="0"/>
              <a:t>all people or organizations</a:t>
            </a:r>
            <a:r>
              <a:rPr lang="en-US" dirty="0"/>
              <a:t> affected by a project, to analyze stakeholder expectations, and to effectively engage stakeholders</a:t>
            </a:r>
          </a:p>
        </p:txBody>
      </p:sp>
      <p:sp>
        <p:nvSpPr>
          <p:cNvPr id="6" name="Slide Number Placeholder 5"/>
          <p:cNvSpPr>
            <a:spLocks noGrp="1"/>
          </p:cNvSpPr>
          <p:nvPr>
            <p:ph type="sldNum" sz="quarter" idx="12"/>
          </p:nvPr>
        </p:nvSpPr>
        <p:spPr/>
        <p:txBody>
          <a:bodyPr/>
          <a:lstStyle/>
          <a:p>
            <a:pPr>
              <a:defRPr/>
            </a:pPr>
            <a:fld id="{46EF83E1-3DA8-4C4C-8C87-390A2F6F4101}" type="slidenum">
              <a:rPr lang="en-US" smtClean="0"/>
              <a:pPr>
                <a:defRPr/>
              </a:pPr>
              <a:t>2</a:t>
            </a:fld>
            <a:endParaRPr lang="en-US" dirty="0"/>
          </a:p>
        </p:txBody>
      </p:sp>
      <p:pic>
        <p:nvPicPr>
          <p:cNvPr id="1026" name="Picture 2" descr="April 05, 2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708664"/>
            <a:ext cx="6629400" cy="29728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Change and Organizational Impact</a:t>
            </a:r>
          </a:p>
        </p:txBody>
      </p:sp>
      <p:sp>
        <p:nvSpPr>
          <p:cNvPr id="14339" name="Rectangle 3"/>
          <p:cNvSpPr>
            <a:spLocks noGrp="1" noChangeArrowheads="1"/>
          </p:cNvSpPr>
          <p:nvPr>
            <p:ph idx="1"/>
          </p:nvPr>
        </p:nvSpPr>
        <p:spPr>
          <a:xfrm>
            <a:off x="685800" y="1600200"/>
            <a:ext cx="8229600" cy="4572000"/>
          </a:xfrm>
        </p:spPr>
        <p:txBody>
          <a:bodyPr/>
          <a:lstStyle/>
          <a:p>
            <a:r>
              <a:rPr lang="en-US" dirty="0"/>
              <a:t>Projects often cause changes in organizations, and some people may lose their jobs when a project is completed. </a:t>
            </a:r>
          </a:p>
          <a:p>
            <a:endParaRPr lang="en-US" dirty="0"/>
          </a:p>
          <a:p>
            <a:r>
              <a:rPr lang="en-US" dirty="0"/>
              <a:t>Project managers must learn to identify, understand, and work with a variety of stakeholders</a:t>
            </a:r>
          </a:p>
          <a:p>
            <a:endParaRPr lang="en-US" dirty="0"/>
          </a:p>
          <a:p>
            <a:pPr marL="0" indent="0" algn="ctr">
              <a:buNone/>
            </a:pPr>
            <a:r>
              <a:rPr lang="en-US" b="1" dirty="0"/>
              <a:t>Examples of Stakeholder Impacts from cases</a:t>
            </a:r>
          </a:p>
        </p:txBody>
      </p:sp>
      <p:sp>
        <p:nvSpPr>
          <p:cNvPr id="6" name="Slide Number Placeholder 5"/>
          <p:cNvSpPr>
            <a:spLocks noGrp="1"/>
          </p:cNvSpPr>
          <p:nvPr>
            <p:ph type="sldNum" sz="quarter" idx="12"/>
          </p:nvPr>
        </p:nvSpPr>
        <p:spPr/>
        <p:txBody>
          <a:bodyPr/>
          <a:lstStyle/>
          <a:p>
            <a:pPr>
              <a:defRPr/>
            </a:pPr>
            <a:fld id="{5DE1DE93-2249-4044-8F9E-24E47D957E8C}" type="slidenum">
              <a:rPr lang="en-US" smtClean="0"/>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dirty="0"/>
              <a:t>Project Stakeholder Management Processes</a:t>
            </a:r>
          </a:p>
        </p:txBody>
      </p:sp>
      <p:sp>
        <p:nvSpPr>
          <p:cNvPr id="18435" name="Rectangle 3"/>
          <p:cNvSpPr>
            <a:spLocks noGrp="1" noChangeArrowheads="1"/>
          </p:cNvSpPr>
          <p:nvPr>
            <p:ph idx="1"/>
          </p:nvPr>
        </p:nvSpPr>
        <p:spPr>
          <a:xfrm>
            <a:off x="762000" y="1600200"/>
            <a:ext cx="8153400" cy="4191000"/>
          </a:xfrm>
        </p:spPr>
        <p:txBody>
          <a:bodyPr/>
          <a:lstStyle/>
          <a:p>
            <a:r>
              <a:rPr lang="en-US" sz="2400" b="1" dirty="0"/>
              <a:t>Identifying stakeholders</a:t>
            </a:r>
            <a:endParaRPr lang="en-US" sz="2400" dirty="0"/>
          </a:p>
          <a:p>
            <a:r>
              <a:rPr lang="en-US" sz="2400" b="1" dirty="0"/>
              <a:t>Planning stakeholder management</a:t>
            </a:r>
            <a:endParaRPr lang="en-US" sz="2400" dirty="0"/>
          </a:p>
          <a:p>
            <a:r>
              <a:rPr lang="en-US" sz="2400" b="1" dirty="0"/>
              <a:t>Managing stakeholder engagement</a:t>
            </a:r>
            <a:endParaRPr lang="en-US" sz="2400" dirty="0"/>
          </a:p>
          <a:p>
            <a:r>
              <a:rPr lang="en-US" sz="2400" b="1" dirty="0"/>
              <a:t>Controlling stakeholder engagement</a:t>
            </a:r>
            <a:endParaRPr lang="en-US" sz="2400" dirty="0"/>
          </a:p>
        </p:txBody>
      </p:sp>
      <p:sp>
        <p:nvSpPr>
          <p:cNvPr id="6" name="Slide Number Placeholder 5"/>
          <p:cNvSpPr>
            <a:spLocks noGrp="1"/>
          </p:cNvSpPr>
          <p:nvPr>
            <p:ph type="sldNum" sz="quarter" idx="12"/>
          </p:nvPr>
        </p:nvSpPr>
        <p:spPr/>
        <p:txBody>
          <a:bodyPr/>
          <a:lstStyle/>
          <a:p>
            <a:pPr>
              <a:defRPr/>
            </a:pPr>
            <a:fld id="{441A149B-F3CA-41E8-8298-59EC644AB5DF}" type="slidenum">
              <a:rPr lang="en-US" smtClean="0"/>
              <a:pPr>
                <a:defRPr/>
              </a:pPr>
              <a:t>4</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599" y="3505200"/>
            <a:ext cx="5426401" cy="34937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76200"/>
            <a:ext cx="8229600" cy="1143000"/>
          </a:xfrm>
        </p:spPr>
        <p:txBody>
          <a:bodyPr>
            <a:normAutofit/>
          </a:bodyPr>
          <a:lstStyle/>
          <a:p>
            <a:r>
              <a:rPr lang="en-US" dirty="0"/>
              <a:t>Identifying Stakeholders</a:t>
            </a:r>
          </a:p>
        </p:txBody>
      </p:sp>
      <p:sp>
        <p:nvSpPr>
          <p:cNvPr id="21507" name="Rectangle 3"/>
          <p:cNvSpPr>
            <a:spLocks noGrp="1" noChangeArrowheads="1"/>
          </p:cNvSpPr>
          <p:nvPr>
            <p:ph idx="1"/>
          </p:nvPr>
        </p:nvSpPr>
        <p:spPr>
          <a:xfrm>
            <a:off x="838200" y="1676400"/>
            <a:ext cx="8077200" cy="3733800"/>
          </a:xfrm>
        </p:spPr>
        <p:txBody>
          <a:bodyPr/>
          <a:lstStyle/>
          <a:p>
            <a:r>
              <a:rPr lang="en-US" i="1" dirty="0"/>
              <a:t>Internal</a:t>
            </a:r>
            <a:r>
              <a:rPr lang="en-US" dirty="0"/>
              <a:t> project stakeholders</a:t>
            </a:r>
          </a:p>
          <a:p>
            <a:endParaRPr lang="en-US" i="1" dirty="0"/>
          </a:p>
          <a:p>
            <a:r>
              <a:rPr lang="en-US" i="1" dirty="0"/>
              <a:t>External</a:t>
            </a:r>
            <a:r>
              <a:rPr lang="en-US" dirty="0"/>
              <a:t> project stakeholders</a:t>
            </a:r>
          </a:p>
          <a:p>
            <a:endParaRPr lang="en-US" dirty="0"/>
          </a:p>
          <a:p>
            <a:r>
              <a:rPr lang="en-US" dirty="0"/>
              <a:t>Additional Stakeholders:</a:t>
            </a:r>
          </a:p>
          <a:p>
            <a:pPr lvl="1"/>
            <a:r>
              <a:rPr lang="en-US" dirty="0"/>
              <a:t>Program Director</a:t>
            </a:r>
          </a:p>
          <a:p>
            <a:pPr lvl="1"/>
            <a:r>
              <a:rPr lang="en-US" dirty="0"/>
              <a:t>Labor Unions</a:t>
            </a:r>
          </a:p>
          <a:p>
            <a:pPr lvl="1"/>
            <a:r>
              <a:rPr lang="en-US" dirty="0"/>
              <a:t>Potential Customers</a:t>
            </a:r>
          </a:p>
          <a:p>
            <a:pPr marL="0" indent="0">
              <a:buNone/>
            </a:pPr>
            <a:endParaRPr lang="en-US" dirty="0"/>
          </a:p>
          <a:p>
            <a:endParaRPr lang="en-US" dirty="0"/>
          </a:p>
        </p:txBody>
      </p:sp>
      <p:sp>
        <p:nvSpPr>
          <p:cNvPr id="6" name="Slide Number Placeholder 5"/>
          <p:cNvSpPr>
            <a:spLocks noGrp="1"/>
          </p:cNvSpPr>
          <p:nvPr>
            <p:ph type="sldNum" sz="quarter" idx="12"/>
          </p:nvPr>
        </p:nvSpPr>
        <p:spPr/>
        <p:txBody>
          <a:bodyPr/>
          <a:lstStyle/>
          <a:p>
            <a:pPr>
              <a:defRPr/>
            </a:pPr>
            <a:fld id="{F8CE13C7-C293-43D6-8B4C-4097BCDB0B5A}"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Stakeholder Register</a:t>
            </a:r>
          </a:p>
        </p:txBody>
      </p:sp>
      <p:sp>
        <p:nvSpPr>
          <p:cNvPr id="22531" name="Rectangle 3"/>
          <p:cNvSpPr>
            <a:spLocks noGrp="1" noChangeArrowheads="1"/>
          </p:cNvSpPr>
          <p:nvPr>
            <p:ph idx="1"/>
          </p:nvPr>
        </p:nvSpPr>
        <p:spPr>
          <a:xfrm>
            <a:off x="609600" y="1600200"/>
            <a:ext cx="8305800" cy="4525962"/>
          </a:xfrm>
        </p:spPr>
        <p:txBody>
          <a:bodyPr/>
          <a:lstStyle/>
          <a:p>
            <a:r>
              <a:rPr lang="en-US" dirty="0"/>
              <a:t>A stakeholder register includes basic information on stakeholders</a:t>
            </a:r>
          </a:p>
        </p:txBody>
      </p:sp>
      <p:sp>
        <p:nvSpPr>
          <p:cNvPr id="6" name="Slide Number Placeholder 5"/>
          <p:cNvSpPr>
            <a:spLocks noGrp="1"/>
          </p:cNvSpPr>
          <p:nvPr>
            <p:ph type="sldNum" sz="quarter" idx="12"/>
          </p:nvPr>
        </p:nvSpPr>
        <p:spPr/>
        <p:txBody>
          <a:bodyPr/>
          <a:lstStyle/>
          <a:p>
            <a:pPr>
              <a:defRPr/>
            </a:pPr>
            <a:fld id="{BFB02C31-945C-4AD2-B828-1A85C2B89883}" type="slidenum">
              <a:rPr lang="en-US" smtClean="0"/>
              <a:pPr>
                <a:defRPr/>
              </a:pPr>
              <a:t>6</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743200"/>
            <a:ext cx="7696200" cy="39319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Classifying Stakeholders</a:t>
            </a:r>
          </a:p>
        </p:txBody>
      </p:sp>
      <p:sp>
        <p:nvSpPr>
          <p:cNvPr id="2" name="Content Placeholder 1"/>
          <p:cNvSpPr>
            <a:spLocks noGrp="1"/>
          </p:cNvSpPr>
          <p:nvPr>
            <p:ph idx="1"/>
          </p:nvPr>
        </p:nvSpPr>
        <p:spPr/>
        <p:txBody>
          <a:bodyPr/>
          <a:lstStyle/>
          <a:p>
            <a:r>
              <a:rPr lang="en-US" dirty="0"/>
              <a:t>A </a:t>
            </a:r>
            <a:r>
              <a:rPr lang="en-US" b="1" dirty="0"/>
              <a:t>power/interest grid </a:t>
            </a:r>
            <a:r>
              <a:rPr lang="en-US" dirty="0"/>
              <a:t>can be used to group stakeholders based on their level of authority (power) and their level of concern (interest) for project outcomes</a:t>
            </a:r>
          </a:p>
          <a:p>
            <a:endParaRPr lang="en-US" sz="2000" dirty="0"/>
          </a:p>
          <a:p>
            <a:r>
              <a:rPr lang="en-US" u="sng" dirty="0"/>
              <a:t>Engagement Levels</a:t>
            </a:r>
            <a:r>
              <a:rPr lang="en-US" dirty="0"/>
              <a:t>:</a:t>
            </a:r>
          </a:p>
          <a:p>
            <a:pPr lvl="1"/>
            <a:r>
              <a:rPr lang="en-US" dirty="0"/>
              <a:t>Unaware</a:t>
            </a:r>
          </a:p>
          <a:p>
            <a:pPr lvl="1"/>
            <a:r>
              <a:rPr lang="en-US" dirty="0"/>
              <a:t>Resistant</a:t>
            </a:r>
          </a:p>
          <a:p>
            <a:pPr lvl="1"/>
            <a:r>
              <a:rPr lang="en-US" dirty="0"/>
              <a:t>Neutral</a:t>
            </a:r>
          </a:p>
          <a:p>
            <a:pPr lvl="1"/>
            <a:r>
              <a:rPr lang="en-US" dirty="0"/>
              <a:t>Supportive</a:t>
            </a:r>
          </a:p>
          <a:p>
            <a:pPr lvl="1"/>
            <a:r>
              <a:rPr lang="en-US" dirty="0"/>
              <a:t>Leading</a:t>
            </a:r>
          </a:p>
          <a:p>
            <a:endParaRPr lang="en-US" dirty="0"/>
          </a:p>
        </p:txBody>
      </p:sp>
      <p:sp>
        <p:nvSpPr>
          <p:cNvPr id="5" name="Slide Number Placeholder 4"/>
          <p:cNvSpPr>
            <a:spLocks noGrp="1"/>
          </p:cNvSpPr>
          <p:nvPr>
            <p:ph type="sldNum" sz="quarter" idx="12"/>
          </p:nvPr>
        </p:nvSpPr>
        <p:spPr/>
        <p:txBody>
          <a:bodyPr/>
          <a:lstStyle/>
          <a:p>
            <a:pPr>
              <a:defRPr/>
            </a:pPr>
            <a:fld id="{BC43CBFC-1AEC-48DD-831D-766E041FB504}" type="slidenum">
              <a:rPr lang="en-US" smtClean="0"/>
              <a:pPr>
                <a:defRPr/>
              </a:pPr>
              <a:t>7</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371609"/>
            <a:ext cx="3927628" cy="3486391"/>
          </a:xfrm>
          <a:prstGeom prst="rect">
            <a:avLst/>
          </a:prstGeom>
        </p:spPr>
      </p:pic>
    </p:spTree>
    <p:extLst>
      <p:ext uri="{BB962C8B-B14F-4D97-AF65-F5344CB8AC3E}">
        <p14:creationId xmlns:p14="http://schemas.microsoft.com/office/powerpoint/2010/main" val="61253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57200"/>
            <a:ext cx="9144000" cy="819150"/>
          </a:xfrm>
        </p:spPr>
        <p:txBody>
          <a:bodyPr>
            <a:normAutofit/>
          </a:bodyPr>
          <a:lstStyle/>
          <a:p>
            <a:r>
              <a:rPr lang="en-US" sz="3600" dirty="0"/>
              <a:t>Sample Stakeholder Analysis</a:t>
            </a:r>
          </a:p>
        </p:txBody>
      </p:sp>
      <p:sp>
        <p:nvSpPr>
          <p:cNvPr id="5" name="Slide Number Placeholder 4"/>
          <p:cNvSpPr>
            <a:spLocks noGrp="1"/>
          </p:cNvSpPr>
          <p:nvPr>
            <p:ph type="sldNum" sz="quarter" idx="12"/>
          </p:nvPr>
        </p:nvSpPr>
        <p:spPr/>
        <p:txBody>
          <a:bodyPr/>
          <a:lstStyle/>
          <a:p>
            <a:pPr>
              <a:defRPr/>
            </a:pPr>
            <a:fld id="{BC43CBFC-1AEC-48DD-831D-766E041FB504}" type="slidenum">
              <a:rPr lang="en-US" smtClean="0"/>
              <a:pPr>
                <a:defRPr/>
              </a:pPr>
              <a:t>8</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676400"/>
            <a:ext cx="5943600" cy="4510557"/>
          </a:xfrm>
          <a:prstGeom prst="rect">
            <a:avLst/>
          </a:prstGeom>
        </p:spPr>
      </p:pic>
    </p:spTree>
    <p:extLst>
      <p:ext uri="{BB962C8B-B14F-4D97-AF65-F5344CB8AC3E}">
        <p14:creationId xmlns:p14="http://schemas.microsoft.com/office/powerpoint/2010/main" val="338695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Planning Stakeholder Management</a:t>
            </a:r>
          </a:p>
        </p:txBody>
      </p:sp>
      <p:sp>
        <p:nvSpPr>
          <p:cNvPr id="2" name="Content Placeholder 1"/>
          <p:cNvSpPr>
            <a:spLocks noGrp="1"/>
          </p:cNvSpPr>
          <p:nvPr>
            <p:ph idx="1"/>
          </p:nvPr>
        </p:nvSpPr>
        <p:spPr/>
        <p:txBody>
          <a:bodyPr/>
          <a:lstStyle/>
          <a:p>
            <a:r>
              <a:rPr lang="en-US" dirty="0"/>
              <a:t>After identifying and analyzing stakeholders, project teams should develop a plan for management them</a:t>
            </a:r>
          </a:p>
          <a:p>
            <a:pPr lvl="1"/>
            <a:r>
              <a:rPr lang="en-US" dirty="0"/>
              <a:t>Limit Availability</a:t>
            </a:r>
          </a:p>
          <a:p>
            <a:pPr lvl="1"/>
            <a:r>
              <a:rPr lang="en-US" dirty="0"/>
              <a:t>Restrict who prepares it</a:t>
            </a:r>
          </a:p>
          <a:p>
            <a:pPr lvl="1"/>
            <a:r>
              <a:rPr lang="en-US" dirty="0"/>
              <a:t>Don’t write everything down</a:t>
            </a:r>
          </a:p>
          <a:p>
            <a:pPr lvl="1"/>
            <a:endParaRPr lang="en-US" dirty="0"/>
          </a:p>
        </p:txBody>
      </p:sp>
      <p:sp>
        <p:nvSpPr>
          <p:cNvPr id="5" name="Slide Number Placeholder 4"/>
          <p:cNvSpPr>
            <a:spLocks noGrp="1"/>
          </p:cNvSpPr>
          <p:nvPr>
            <p:ph type="sldNum" sz="quarter" idx="12"/>
          </p:nvPr>
        </p:nvSpPr>
        <p:spPr/>
        <p:txBody>
          <a:bodyPr/>
          <a:lstStyle/>
          <a:p>
            <a:pPr>
              <a:defRPr/>
            </a:pPr>
            <a:fld id="{BC43CBFC-1AEC-48DD-831D-766E041FB504}" type="slidenum">
              <a:rPr lang="en-US" smtClean="0"/>
              <a:pPr>
                <a:defRPr/>
              </a:pPr>
              <a:t>9</a:t>
            </a:fld>
            <a:endParaRPr lang="en-US" dirty="0"/>
          </a:p>
        </p:txBody>
      </p:sp>
    </p:spTree>
    <p:extLst>
      <p:ext uri="{BB962C8B-B14F-4D97-AF65-F5344CB8AC3E}">
        <p14:creationId xmlns:p14="http://schemas.microsoft.com/office/powerpoint/2010/main" val="276694660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1">
  <a:themeElements>
    <a:clrScheme name="Custom 1">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002060"/>
      </a:hlink>
      <a:folHlink>
        <a:srgbClr val="903638"/>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477</Words>
  <Application>Microsoft Office PowerPoint</Application>
  <PresentationFormat>On-screen Show (4:3)</PresentationFormat>
  <Paragraphs>107</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 Rounded MT Bold</vt:lpstr>
      <vt:lpstr>Calibri</vt:lpstr>
      <vt:lpstr>Times New Roman</vt:lpstr>
      <vt:lpstr>Wingdings</vt:lpstr>
      <vt:lpstr>Custom Design</vt:lpstr>
      <vt:lpstr>1_Theme1</vt:lpstr>
      <vt:lpstr>Stakeholder Management</vt:lpstr>
      <vt:lpstr>Importance of Project Stakeholder Management</vt:lpstr>
      <vt:lpstr>Change and Organizational Impact</vt:lpstr>
      <vt:lpstr>Project Stakeholder Management Processes</vt:lpstr>
      <vt:lpstr>Identifying Stakeholders</vt:lpstr>
      <vt:lpstr>Stakeholder Register</vt:lpstr>
      <vt:lpstr>Classifying Stakeholders</vt:lpstr>
      <vt:lpstr>Sample Stakeholder Analysis</vt:lpstr>
      <vt:lpstr>Planning Stakeholder Management</vt:lpstr>
      <vt:lpstr>Managing Stakeholder Engagement</vt:lpstr>
      <vt:lpstr>Issue Logs</vt:lpstr>
      <vt:lpstr>Best Practice</vt:lpstr>
      <vt:lpstr>Controlling Stakeholder Engagement</vt:lpstr>
      <vt:lpstr>Ways to Control Engagement</vt:lpstr>
      <vt:lpstr>Social Media for Project Managers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2022-05-31T15:45:36Z</dcterms:created>
  <dcterms:modified xsi:type="dcterms:W3CDTF">2022-05-31T16:24:28Z</dcterms:modified>
</cp:coreProperties>
</file>