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9" r:id="rId7"/>
    <p:sldId id="267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240"/>
            </a:lvl1pPr>
          </a:lstStyle>
          <a:p>
            <a:r>
              <a:rPr lang="ru-RU" dirty="0"/>
              <a:t>ИКМ по языку программирования С++</a:t>
            </a:r>
            <a:br>
              <a:rPr lang="ru-RU" dirty="0"/>
            </a:br>
            <a:r>
              <a:rPr lang="ru-RU" dirty="0" err="1"/>
              <a:t>Симметризация</a:t>
            </a:r>
            <a:r>
              <a:rPr lang="ru-RU" dirty="0"/>
              <a:t> дерева</a:t>
            </a:r>
            <a:br>
              <a:rPr lang="ru-RU" dirty="0"/>
            </a:br>
            <a:endParaRPr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/>
          <a:p>
            <a:r>
              <a:rPr lang="ru-RU" dirty="0" err="1"/>
              <a:t>Токсаров</a:t>
            </a:r>
            <a:r>
              <a:rPr lang="ru-RU" dirty="0"/>
              <a:t> Артемий ИТ-11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8217A5-6EFC-F50B-0BE6-13B4679A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56" y="778732"/>
            <a:ext cx="9424295" cy="53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09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FD602D-CAD7-43C1-9086-79CA0063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" y="694944"/>
            <a:ext cx="1196276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41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Задача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sz="3200" dirty="0"/>
              <a:t>Написать программу по следующему заданию</a:t>
            </a:r>
            <a:r>
              <a:rPr lang="en-US" sz="3200" dirty="0"/>
              <a:t>: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sz="2400" b="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Дано бинарное дерево. Лесник может отрезать ветки (узлы), чтобы сделать дерево симметричным.</a:t>
            </a:r>
            <a:endParaRPr lang="en-US" sz="2400" b="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br>
              <a:rPr lang="ru-RU" sz="2400" b="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Задача. Найти минимальное количество отрезаемых веток (узлов), чтобы дерево стало зеркально симметричным. Вывести количество отрезанных лесником веток (количество удалённых узлов). </a:t>
            </a:r>
            <a:endParaRPr lang="en-US" sz="2400" b="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sz="2400" b="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Условия: Дерево считается симметричным, если левое и правое поддеревья зеркально идентичны. Каждый удалённый узел считается как 1 единица работы лесника.</a:t>
            </a:r>
            <a:endParaRPr lang="ru-RU" sz="24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FDB69-B764-1ACE-D3E6-15FDCF33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D5592-130F-43A9-849C-4864A81E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944" y="1851025"/>
            <a:ext cx="4072128" cy="42291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Структуры из </a:t>
            </a:r>
            <a:r>
              <a:rPr lang="en-US" dirty="0"/>
              <a:t>STL: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String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3F215EFA-7791-B12C-C724-AB13488B3831}"/>
              </a:ext>
            </a:extLst>
          </p:cNvPr>
          <p:cNvSpPr txBox="1">
            <a:spLocks/>
          </p:cNvSpPr>
          <p:nvPr/>
        </p:nvSpPr>
        <p:spPr>
          <a:xfrm>
            <a:off x="5708904" y="1851025"/>
            <a:ext cx="4072128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1pPr>
            <a:lvl2pPr marL="723900" marR="0" indent="-2667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dirty="0"/>
              <a:t>Свои классы</a:t>
            </a:r>
            <a:r>
              <a:rPr lang="en-US" dirty="0"/>
              <a:t>:</a:t>
            </a:r>
          </a:p>
          <a:p>
            <a:pPr hangingPunct="1"/>
            <a:r>
              <a:rPr lang="en-US" dirty="0" err="1"/>
              <a:t>TreeNode</a:t>
            </a:r>
            <a:endParaRPr lang="en-US" dirty="0"/>
          </a:p>
          <a:p>
            <a:pPr hangingPunct="1"/>
            <a:r>
              <a:rPr lang="en-US" dirty="0" err="1"/>
              <a:t>MakeTree</a:t>
            </a:r>
            <a:endParaRPr lang="en-US" dirty="0"/>
          </a:p>
          <a:p>
            <a:pPr hangingPunct="1"/>
            <a:r>
              <a:rPr lang="en-US" dirty="0" err="1"/>
              <a:t>TreeOperations</a:t>
            </a:r>
            <a:endParaRPr lang="en-US" dirty="0"/>
          </a:p>
          <a:p>
            <a:pPr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9566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FDB69-B764-1ACE-D3E6-15FDCF33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реализовано?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3EE6604-C999-A714-D6B4-3C8CB2A3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1851025"/>
            <a:ext cx="9805416" cy="4229100"/>
          </a:xfrm>
        </p:spPr>
        <p:txBody>
          <a:bodyPr/>
          <a:lstStyle/>
          <a:p>
            <a:r>
              <a:rPr lang="ru-RU" dirty="0"/>
              <a:t>Возможность построения случайного дерева с определённой глубиной и шансом прекращения ветвления</a:t>
            </a:r>
          </a:p>
          <a:p>
            <a:r>
              <a:rPr lang="ru-RU" dirty="0"/>
              <a:t>Возможность построения дерева (поиска) вручную и из файла</a:t>
            </a:r>
          </a:p>
          <a:p>
            <a:r>
              <a:rPr lang="ru-RU" dirty="0"/>
              <a:t>Вертикальная визуализация дерева</a:t>
            </a:r>
          </a:p>
          <a:p>
            <a:r>
              <a:rPr lang="ru-RU" dirty="0"/>
              <a:t>Всевозможные проверки на дурака</a:t>
            </a:r>
          </a:p>
          <a:p>
            <a:r>
              <a:rPr lang="ru-RU" dirty="0"/>
              <a:t>Множество вспомогательных методов</a:t>
            </a:r>
          </a:p>
          <a:p>
            <a:r>
              <a:rPr lang="ru-RU" dirty="0"/>
              <a:t>Рекурсивная </a:t>
            </a:r>
            <a:r>
              <a:rPr lang="ru-RU" dirty="0" err="1"/>
              <a:t>симметризация</a:t>
            </a:r>
            <a:r>
              <a:rPr lang="ru-RU" dirty="0"/>
              <a:t> дерева</a:t>
            </a:r>
          </a:p>
        </p:txBody>
      </p:sp>
    </p:spTree>
    <p:extLst>
      <p:ext uri="{BB962C8B-B14F-4D97-AF65-F5344CB8AC3E}">
        <p14:creationId xmlns:p14="http://schemas.microsoft.com/office/powerpoint/2010/main" val="18254983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FDB69-B764-1ACE-D3E6-15FDCF33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 err="1"/>
              <a:t>makeSymmetric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makeSymmetric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3EE6604-C999-A714-D6B4-3C8CB2A3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896" y="1801368"/>
            <a:ext cx="11466576" cy="487375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на пустое дерево: если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возвращаем 0 (дерево уже симметрично).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корня с двумя поддеревьями:</a:t>
            </a: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у корня есть оба поддерева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1371600"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Вызываем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makeSymmetric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чтобы сделать их зеркальными.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(количество удалённых узлов) записываем в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912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81533-BF84-CFA0-DE2D-ADD50ED43F40}"/>
              </a:ext>
            </a:extLst>
          </p:cNvPr>
          <p:cNvSpPr txBox="1"/>
          <p:nvPr/>
        </p:nvSpPr>
        <p:spPr>
          <a:xfrm>
            <a:off x="816102" y="892412"/>
            <a:ext cx="10787634" cy="5011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 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корня с одним поддеревом:</a:t>
            </a: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есть только левое поддерево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Считаем количество узлов в нём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countNodes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)).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Удаляем его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deleteTree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(root-&gt;left)).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Обнуляем указатель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(root-&gt;left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есть только правое поддерево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 удаляем его и записываем количество удалённых узлов.</a:t>
            </a: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    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Возврат результата: возвращаем общее количество удалённых узлов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54380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A5F963-8898-10BF-4AF7-F41A2A69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1" y="317754"/>
            <a:ext cx="11209973" cy="63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838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AAC993-5213-3B1E-1B4A-214F2D18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38" y="78867"/>
            <a:ext cx="4823841" cy="70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983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D554-8BE5-4AE3-95ED-4C53DE4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497AD-077A-5CB7-6C98-62E2DFFE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" y="1951862"/>
            <a:ext cx="6713973" cy="37357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B2EB8-0B89-B4FC-AA7C-D22D280D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70" y="2259965"/>
            <a:ext cx="5116501" cy="29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11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291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PermianSansTypeface</vt:lpstr>
      <vt:lpstr>PermianSerifTypeface</vt:lpstr>
      <vt:lpstr>Times New Roman</vt:lpstr>
      <vt:lpstr>Wingdings</vt:lpstr>
      <vt:lpstr>Тема Office</vt:lpstr>
      <vt:lpstr>ИКМ по языку программирования С++ Симметризация дерева </vt:lpstr>
      <vt:lpstr>Задача</vt:lpstr>
      <vt:lpstr>Используемые структуры данных</vt:lpstr>
      <vt:lpstr>Что было реализовано?</vt:lpstr>
      <vt:lpstr>Методы makeSymmetric и makeSymmetric</vt:lpstr>
      <vt:lpstr>Презентация PowerPoint</vt:lpstr>
      <vt:lpstr>Презентация PowerPoint</vt:lpstr>
      <vt:lpstr>Презентация PowerPoint</vt:lpstr>
      <vt:lpstr>Тестирование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asuslov11223@gmail.com</cp:lastModifiedBy>
  <cp:revision>5</cp:revision>
  <dcterms:modified xsi:type="dcterms:W3CDTF">2025-07-01T10:07:09Z</dcterms:modified>
</cp:coreProperties>
</file>