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1302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35A4-5BAA-46B2-B88B-91C29AAC81F9}" type="datetimeFigureOut">
              <a:rPr kumimoji="1" lang="ja-JP" altLang="en-US" smtClean="0"/>
              <a:t>2023/8/5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00C7-CDB0-45C5-902C-51E280B5D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06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35A4-5BAA-46B2-B88B-91C29AAC81F9}" type="datetimeFigureOut">
              <a:rPr kumimoji="1" lang="ja-JP" altLang="en-US" smtClean="0"/>
              <a:t>2023/8/5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00C7-CDB0-45C5-902C-51E280B5D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73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35A4-5BAA-46B2-B88B-91C29AAC81F9}" type="datetimeFigureOut">
              <a:rPr kumimoji="1" lang="ja-JP" altLang="en-US" smtClean="0"/>
              <a:t>2023/8/5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00C7-CDB0-45C5-902C-51E280B5D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23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35A4-5BAA-46B2-B88B-91C29AAC81F9}" type="datetimeFigureOut">
              <a:rPr kumimoji="1" lang="ja-JP" altLang="en-US" smtClean="0"/>
              <a:t>2023/8/5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00C7-CDB0-45C5-902C-51E280B5D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93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35A4-5BAA-46B2-B88B-91C29AAC81F9}" type="datetimeFigureOut">
              <a:rPr kumimoji="1" lang="ja-JP" altLang="en-US" smtClean="0"/>
              <a:t>2023/8/5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00C7-CDB0-45C5-902C-51E280B5D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48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35A4-5BAA-46B2-B88B-91C29AAC81F9}" type="datetimeFigureOut">
              <a:rPr kumimoji="1" lang="ja-JP" altLang="en-US" smtClean="0"/>
              <a:t>2023/8/5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00C7-CDB0-45C5-902C-51E280B5D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63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35A4-5BAA-46B2-B88B-91C29AAC81F9}" type="datetimeFigureOut">
              <a:rPr kumimoji="1" lang="ja-JP" altLang="en-US" smtClean="0"/>
              <a:t>2023/8/5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00C7-CDB0-45C5-902C-51E280B5D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2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35A4-5BAA-46B2-B88B-91C29AAC81F9}" type="datetimeFigureOut">
              <a:rPr kumimoji="1" lang="ja-JP" altLang="en-US" smtClean="0"/>
              <a:t>2023/8/5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00C7-CDB0-45C5-902C-51E280B5D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87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35A4-5BAA-46B2-B88B-91C29AAC81F9}" type="datetimeFigureOut">
              <a:rPr kumimoji="1" lang="ja-JP" altLang="en-US" smtClean="0"/>
              <a:t>2023/8/5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00C7-CDB0-45C5-902C-51E280B5D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77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35A4-5BAA-46B2-B88B-91C29AAC81F9}" type="datetimeFigureOut">
              <a:rPr kumimoji="1" lang="ja-JP" altLang="en-US" smtClean="0"/>
              <a:t>2023/8/5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00C7-CDB0-45C5-902C-51E280B5D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07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35A4-5BAA-46B2-B88B-91C29AAC81F9}" type="datetimeFigureOut">
              <a:rPr kumimoji="1" lang="ja-JP" altLang="en-US" smtClean="0"/>
              <a:t>2023/8/5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00C7-CDB0-45C5-902C-51E280B5D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88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935A4-5BAA-46B2-B88B-91C29AAC81F9}" type="datetimeFigureOut">
              <a:rPr kumimoji="1" lang="ja-JP" altLang="en-US" smtClean="0"/>
              <a:t>2023/8/5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F00C7-CDB0-45C5-902C-51E280B5D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771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16D9681-58B3-F9D5-2833-5F649F4E7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722" y="309494"/>
            <a:ext cx="9309219" cy="637705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FFEEADE-174C-F929-811F-2BCF5DA2AD43}"/>
              </a:ext>
            </a:extLst>
          </p:cNvPr>
          <p:cNvSpPr/>
          <p:nvPr/>
        </p:nvSpPr>
        <p:spPr>
          <a:xfrm>
            <a:off x="4779168" y="2863707"/>
            <a:ext cx="513689" cy="181912"/>
          </a:xfrm>
          <a:prstGeom prst="rect">
            <a:avLst/>
          </a:prstGeom>
          <a:noFill/>
          <a:ln w="38100"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AA9EF72-BB35-5419-C309-AD14B33F2A22}"/>
              </a:ext>
            </a:extLst>
          </p:cNvPr>
          <p:cNvSpPr/>
          <p:nvPr/>
        </p:nvSpPr>
        <p:spPr>
          <a:xfrm>
            <a:off x="4286251" y="5703949"/>
            <a:ext cx="557212" cy="228599"/>
          </a:xfrm>
          <a:prstGeom prst="rect">
            <a:avLst/>
          </a:prstGeom>
          <a:noFill/>
          <a:ln w="38100"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6F14E4E-D5F7-DC56-2D40-7115CACCADB3}"/>
              </a:ext>
            </a:extLst>
          </p:cNvPr>
          <p:cNvSpPr/>
          <p:nvPr/>
        </p:nvSpPr>
        <p:spPr>
          <a:xfrm>
            <a:off x="1570543" y="2343149"/>
            <a:ext cx="567820" cy="190501"/>
          </a:xfrm>
          <a:prstGeom prst="rect">
            <a:avLst/>
          </a:prstGeom>
          <a:noFill/>
          <a:ln w="38100"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AF7306C-6F06-06AF-D5D9-ACE66AF70000}"/>
              </a:ext>
            </a:extLst>
          </p:cNvPr>
          <p:cNvSpPr/>
          <p:nvPr/>
        </p:nvSpPr>
        <p:spPr>
          <a:xfrm>
            <a:off x="5292857" y="2863708"/>
            <a:ext cx="753137" cy="181912"/>
          </a:xfrm>
          <a:prstGeom prst="rect">
            <a:avLst/>
          </a:prstGeom>
          <a:noFill/>
          <a:ln w="38100">
            <a:solidFill>
              <a:schemeClr val="accent6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3FC7F3D-3967-6717-3A34-6C339E15EDA5}"/>
              </a:ext>
            </a:extLst>
          </p:cNvPr>
          <p:cNvSpPr/>
          <p:nvPr/>
        </p:nvSpPr>
        <p:spPr>
          <a:xfrm>
            <a:off x="6462713" y="5984731"/>
            <a:ext cx="1790700" cy="225979"/>
          </a:xfrm>
          <a:prstGeom prst="rect">
            <a:avLst/>
          </a:prstGeom>
          <a:noFill/>
          <a:ln w="38100"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EB70637-13BF-74D7-33BF-51300AA8219E}"/>
              </a:ext>
            </a:extLst>
          </p:cNvPr>
          <p:cNvSpPr/>
          <p:nvPr/>
        </p:nvSpPr>
        <p:spPr>
          <a:xfrm>
            <a:off x="1591079" y="2555878"/>
            <a:ext cx="1004484" cy="342103"/>
          </a:xfrm>
          <a:prstGeom prst="rect">
            <a:avLst/>
          </a:prstGeom>
          <a:noFill/>
          <a:ln w="38100">
            <a:solidFill>
              <a:schemeClr val="accent6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7373EE0-A9CF-BCAE-520A-DCB00D9B5359}"/>
              </a:ext>
            </a:extLst>
          </p:cNvPr>
          <p:cNvCxnSpPr>
            <a:cxnSpLocks/>
          </p:cNvCxnSpPr>
          <p:nvPr/>
        </p:nvCxnSpPr>
        <p:spPr>
          <a:xfrm>
            <a:off x="2224088" y="2438399"/>
            <a:ext cx="2467190" cy="525465"/>
          </a:xfrm>
          <a:prstGeom prst="line">
            <a:avLst/>
          </a:prstGeom>
          <a:ln w="19050">
            <a:solidFill>
              <a:schemeClr val="accent5"/>
            </a:solidFill>
            <a:headEnd type="oval" w="med" len="med"/>
            <a:tailEnd type="oval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BE68BAE-6D97-CDD5-E43A-DBD508B4C6B0}"/>
              </a:ext>
            </a:extLst>
          </p:cNvPr>
          <p:cNvCxnSpPr>
            <a:cxnSpLocks/>
          </p:cNvCxnSpPr>
          <p:nvPr/>
        </p:nvCxnSpPr>
        <p:spPr>
          <a:xfrm flipH="1">
            <a:off x="4564857" y="3159586"/>
            <a:ext cx="471155" cy="2474520"/>
          </a:xfrm>
          <a:prstGeom prst="line">
            <a:avLst/>
          </a:prstGeom>
          <a:ln w="19050">
            <a:solidFill>
              <a:schemeClr val="accent5"/>
            </a:solidFill>
            <a:headEnd type="oval" w="med" len="med"/>
            <a:tailEnd type="oval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CC4490A-8434-1C73-6598-CE92F0207B22}"/>
              </a:ext>
            </a:extLst>
          </p:cNvPr>
          <p:cNvCxnSpPr>
            <a:cxnSpLocks/>
          </p:cNvCxnSpPr>
          <p:nvPr/>
        </p:nvCxnSpPr>
        <p:spPr>
          <a:xfrm>
            <a:off x="4953998" y="5819558"/>
            <a:ext cx="1337265" cy="278162"/>
          </a:xfrm>
          <a:prstGeom prst="line">
            <a:avLst/>
          </a:prstGeom>
          <a:ln w="19050">
            <a:solidFill>
              <a:schemeClr val="accent5"/>
            </a:solidFill>
            <a:headEnd type="oval" w="med" len="med"/>
            <a:tailEnd type="oval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BF2435E-B981-08C2-1CE5-4C322F8C1172}"/>
              </a:ext>
            </a:extLst>
          </p:cNvPr>
          <p:cNvCxnSpPr>
            <a:cxnSpLocks/>
          </p:cNvCxnSpPr>
          <p:nvPr/>
        </p:nvCxnSpPr>
        <p:spPr>
          <a:xfrm>
            <a:off x="2271052" y="2996399"/>
            <a:ext cx="3196298" cy="139707"/>
          </a:xfrm>
          <a:prstGeom prst="line">
            <a:avLst/>
          </a:prstGeom>
          <a:ln w="19050">
            <a:solidFill>
              <a:schemeClr val="accent6"/>
            </a:solidFill>
            <a:headEnd type="oval" w="med" len="med"/>
            <a:tailEnd type="oval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07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77E347C-E87E-DADF-BAD7-A5C34F414ED3}"/>
              </a:ext>
            </a:extLst>
          </p:cNvPr>
          <p:cNvSpPr txBox="1"/>
          <p:nvPr/>
        </p:nvSpPr>
        <p:spPr>
          <a:xfrm>
            <a:off x="2665268" y="2465016"/>
            <a:ext cx="6291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latin typeface="Consolas" panose="020B0609020204030204" pitchFamily="49" charset="0"/>
              </a:rPr>
              <a:t>@Shared/Cats/GrayCat.jpg</a:t>
            </a:r>
            <a:endParaRPr kumimoji="1" lang="ja-JP" altLang="en-US" sz="3200" b="1" dirty="0">
              <a:latin typeface="Consolas" panose="020B0609020204030204" pitchFamily="49" charset="0"/>
            </a:endParaRPr>
          </a:p>
        </p:txBody>
      </p:sp>
      <p:sp>
        <p:nvSpPr>
          <p:cNvPr id="5" name="左大かっこ 4">
            <a:extLst>
              <a:ext uri="{FF2B5EF4-FFF2-40B4-BE49-F238E27FC236}">
                <a16:creationId xmlns:a16="http://schemas.microsoft.com/office/drawing/2014/main" id="{2439514D-3217-8F66-E262-0177C608752F}"/>
              </a:ext>
            </a:extLst>
          </p:cNvPr>
          <p:cNvSpPr/>
          <p:nvPr/>
        </p:nvSpPr>
        <p:spPr>
          <a:xfrm rot="16200000">
            <a:off x="3417342" y="2383443"/>
            <a:ext cx="223345" cy="1556040"/>
          </a:xfrm>
          <a:prstGeom prst="leftBracket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大かっこ 7">
            <a:extLst>
              <a:ext uri="{FF2B5EF4-FFF2-40B4-BE49-F238E27FC236}">
                <a16:creationId xmlns:a16="http://schemas.microsoft.com/office/drawing/2014/main" id="{7C639748-893F-4E87-BBF0-94E4EE0750C4}"/>
              </a:ext>
            </a:extLst>
          </p:cNvPr>
          <p:cNvSpPr/>
          <p:nvPr/>
        </p:nvSpPr>
        <p:spPr>
          <a:xfrm rot="16200000">
            <a:off x="5698148" y="1759991"/>
            <a:ext cx="223345" cy="2802946"/>
          </a:xfrm>
          <a:prstGeom prst="leftBracket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左大かっこ 9">
            <a:extLst>
              <a:ext uri="{FF2B5EF4-FFF2-40B4-BE49-F238E27FC236}">
                <a16:creationId xmlns:a16="http://schemas.microsoft.com/office/drawing/2014/main" id="{55940C41-BBE3-8941-9CA0-4B40354141A7}"/>
              </a:ext>
            </a:extLst>
          </p:cNvPr>
          <p:cNvSpPr/>
          <p:nvPr/>
        </p:nvSpPr>
        <p:spPr>
          <a:xfrm rot="5400000">
            <a:off x="2757517" y="2307246"/>
            <a:ext cx="223345" cy="236392"/>
          </a:xfrm>
          <a:prstGeom prst="leftBracket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左大かっこ 10">
            <a:extLst>
              <a:ext uri="{FF2B5EF4-FFF2-40B4-BE49-F238E27FC236}">
                <a16:creationId xmlns:a16="http://schemas.microsoft.com/office/drawing/2014/main" id="{ABD105D1-EE29-3AD8-9474-CC06292E25E2}"/>
              </a:ext>
            </a:extLst>
          </p:cNvPr>
          <p:cNvSpPr/>
          <p:nvPr/>
        </p:nvSpPr>
        <p:spPr>
          <a:xfrm rot="16200000">
            <a:off x="7643845" y="2718551"/>
            <a:ext cx="223345" cy="885823"/>
          </a:xfrm>
          <a:prstGeom prst="leftBracket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7AE0AAE-A373-8D28-82FE-469217C3E792}"/>
              </a:ext>
            </a:extLst>
          </p:cNvPr>
          <p:cNvSpPr txBox="1"/>
          <p:nvPr/>
        </p:nvSpPr>
        <p:spPr>
          <a:xfrm>
            <a:off x="591848" y="1801093"/>
            <a:ext cx="258040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prefix</a:t>
            </a:r>
            <a:endParaRPr kumimoji="1" lang="ja-JP" altLang="en-US" sz="2400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F5E6077-BBA6-E2BF-A46E-4CDA51EFFC55}"/>
              </a:ext>
            </a:extLst>
          </p:cNvPr>
          <p:cNvSpPr txBox="1"/>
          <p:nvPr/>
        </p:nvSpPr>
        <p:spPr>
          <a:xfrm>
            <a:off x="1979041" y="3273135"/>
            <a:ext cx="23552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 group</a:t>
            </a:r>
          </a:p>
          <a:p>
            <a:pPr algn="ctr"/>
            <a:r>
              <a:rPr kumimoji="1" lang="en-US" altLang="ja-JP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kumimoji="1" lang="ja-JP" altLang="en-US" sz="2400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5D10541-487B-360F-9E0D-D2D9BB3A5546}"/>
              </a:ext>
            </a:extLst>
          </p:cNvPr>
          <p:cNvSpPr txBox="1"/>
          <p:nvPr/>
        </p:nvSpPr>
        <p:spPr>
          <a:xfrm>
            <a:off x="4264172" y="3346116"/>
            <a:ext cx="309129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 relative to</a:t>
            </a:r>
            <a:r>
              <a:rPr kumimoji="1" lang="ja-JP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kumimoji="1" lang="ja-JP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 of source files of resources</a:t>
            </a:r>
            <a:r>
              <a:rPr kumimoji="1" lang="ja-JP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endParaRPr kumimoji="1" lang="ja-JP" altLang="en-US" sz="2400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C14E86D-8F3F-6A89-9929-9E8592C4ABAF}"/>
              </a:ext>
            </a:extLst>
          </p:cNvPr>
          <p:cNvSpPr txBox="1"/>
          <p:nvPr/>
        </p:nvSpPr>
        <p:spPr>
          <a:xfrm>
            <a:off x="7312606" y="3346114"/>
            <a:ext cx="258040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 file name extension</a:t>
            </a:r>
            <a:endParaRPr kumimoji="1" lang="ja-JP" alt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14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28</Words>
  <Application>Microsoft Office PowerPoint</Application>
  <PresentationFormat>ワイド画面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徳川 武</dc:creator>
  <cp:lastModifiedBy>徳川 武</cp:lastModifiedBy>
  <cp:revision>5</cp:revision>
  <dcterms:created xsi:type="dcterms:W3CDTF">2023-01-12T02:46:00Z</dcterms:created>
  <dcterms:modified xsi:type="dcterms:W3CDTF">2023-08-05T02:30:43Z</dcterms:modified>
</cp:coreProperties>
</file>