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CDF2B6BC-A047-4D5E-95A6-7C587E0CA5AB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38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25AE-69B9-430A-95D6-DCA87ACDDFD7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EC95-3806-4D85-8C11-02EDA4F1E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53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25AE-69B9-430A-95D6-DCA87ACDDFD7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EC95-3806-4D85-8C11-02EDA4F1E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81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25AE-69B9-430A-95D6-DCA87ACDDFD7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EC95-3806-4D85-8C11-02EDA4F1E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99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25AE-69B9-430A-95D6-DCA87ACDDFD7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EC95-3806-4D85-8C11-02EDA4F1E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4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25AE-69B9-430A-95D6-DCA87ACDDFD7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EC95-3806-4D85-8C11-02EDA4F1E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20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25AE-69B9-430A-95D6-DCA87ACDDFD7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EC95-3806-4D85-8C11-02EDA4F1E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7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25AE-69B9-430A-95D6-DCA87ACDDFD7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EC95-3806-4D85-8C11-02EDA4F1E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3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25AE-69B9-430A-95D6-DCA87ACDDFD7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EC95-3806-4D85-8C11-02EDA4F1E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17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25AE-69B9-430A-95D6-DCA87ACDDFD7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EC95-3806-4D85-8C11-02EDA4F1E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70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25AE-69B9-430A-95D6-DCA87ACDDFD7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EC95-3806-4D85-8C11-02EDA4F1E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89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25AE-69B9-430A-95D6-DCA87ACDDFD7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EC95-3806-4D85-8C11-02EDA4F1E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91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99" y="108000"/>
            <a:ext cx="11972383" cy="573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98" y="827999"/>
            <a:ext cx="11972383" cy="5388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998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25AE-69B9-430A-95D6-DCA87ACDDFD7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718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7EC95-3806-4D85-8C11-02EDA4F1E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7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A02C50D-07A0-48DD-1ACF-436842E1DA73}"/>
              </a:ext>
            </a:extLst>
          </p:cNvPr>
          <p:cNvSpPr txBox="1"/>
          <p:nvPr/>
        </p:nvSpPr>
        <p:spPr>
          <a:xfrm>
            <a:off x="2754923" y="1963616"/>
            <a:ext cx="106680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Arial Black" panose="020B0A04020102020204" pitchFamily="34" charset="0"/>
              </a:rPr>
              <a:t>PageA</a:t>
            </a:r>
            <a:endParaRPr kumimoji="1" lang="ja-JP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EDD3809-0E6C-D6F3-68C9-80DE317B7F4C}"/>
              </a:ext>
            </a:extLst>
          </p:cNvPr>
          <p:cNvSpPr txBox="1"/>
          <p:nvPr/>
        </p:nvSpPr>
        <p:spPr>
          <a:xfrm>
            <a:off x="2754923" y="4700844"/>
            <a:ext cx="106680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Arial Black" panose="020B0A04020102020204" pitchFamily="34" charset="0"/>
              </a:rPr>
              <a:t>PageB</a:t>
            </a:r>
            <a:endParaRPr kumimoji="1" lang="ja-JP" altLang="en-US" b="1" dirty="0">
              <a:latin typeface="Arial Black" panose="020B0A040201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4882781-9D72-E577-7A71-C24BBAB3DCC1}"/>
              </a:ext>
            </a:extLst>
          </p:cNvPr>
          <p:cNvSpPr txBox="1"/>
          <p:nvPr/>
        </p:nvSpPr>
        <p:spPr>
          <a:xfrm>
            <a:off x="4970584" y="3241322"/>
            <a:ext cx="184638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Arial Black" panose="020B0A04020102020204" pitchFamily="34" charset="0"/>
              </a:rPr>
              <a:t>MainLayout</a:t>
            </a:r>
            <a:endParaRPr kumimoji="1" lang="ja-JP" altLang="en-US" b="1" dirty="0">
              <a:latin typeface="Arial Black" panose="020B0A040201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1567B7-EB2A-8AD2-B84C-6D15CA55736A}"/>
              </a:ext>
            </a:extLst>
          </p:cNvPr>
          <p:cNvSpPr txBox="1"/>
          <p:nvPr/>
        </p:nvSpPr>
        <p:spPr>
          <a:xfrm>
            <a:off x="8100647" y="3247238"/>
            <a:ext cx="1846384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Arial Black" panose="020B0A04020102020204" pitchFamily="34" charset="0"/>
              </a:rPr>
              <a:t>Header</a:t>
            </a:r>
            <a:endParaRPr kumimoji="1" lang="ja-JP" altLang="en-US" b="1" dirty="0">
              <a:latin typeface="Arial Black" panose="020B0A040201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57425B7-6FEB-02D9-A194-EDE8A9CEF0D9}"/>
              </a:ext>
            </a:extLst>
          </p:cNvPr>
          <p:cNvSpPr txBox="1"/>
          <p:nvPr/>
        </p:nvSpPr>
        <p:spPr>
          <a:xfrm>
            <a:off x="4911969" y="1078469"/>
            <a:ext cx="1963615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Arial Black" panose="020B0A04020102020204" pitchFamily="34" charset="0"/>
              </a:rPr>
              <a:t>PageA-Patrial</a:t>
            </a:r>
            <a:endParaRPr kumimoji="1" lang="ja-JP" altLang="en-US" b="1" dirty="0">
              <a:latin typeface="Arial Black" panose="020B0A040201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E2FAE21-91B8-23E9-CD73-8F2115F83B62}"/>
              </a:ext>
            </a:extLst>
          </p:cNvPr>
          <p:cNvSpPr txBox="1"/>
          <p:nvPr/>
        </p:nvSpPr>
        <p:spPr>
          <a:xfrm>
            <a:off x="4911968" y="5685638"/>
            <a:ext cx="1963615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Arial Black" panose="020B0A04020102020204" pitchFamily="34" charset="0"/>
              </a:rPr>
              <a:t>PageB-Patrial</a:t>
            </a:r>
            <a:endParaRPr kumimoji="1" lang="ja-JP" altLang="en-US" b="1" dirty="0">
              <a:latin typeface="Arial Black" panose="020B0A04020102020204" pitchFamily="34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CEDC483-B7D5-0B87-7302-2DC1C85A403D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3821723" y="1263135"/>
            <a:ext cx="1090246" cy="885147"/>
          </a:xfrm>
          <a:prstGeom prst="line">
            <a:avLst/>
          </a:prstGeom>
          <a:ln w="28575"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961C564-0D6D-FEE3-C89B-F8E4133CFB52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821723" y="2148282"/>
            <a:ext cx="1148861" cy="1277706"/>
          </a:xfrm>
          <a:prstGeom prst="line">
            <a:avLst/>
          </a:prstGeom>
          <a:ln w="28575"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485D67B-1430-C29D-BAE2-1692017B8161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3821723" y="4885510"/>
            <a:ext cx="1090245" cy="984794"/>
          </a:xfrm>
          <a:prstGeom prst="line">
            <a:avLst/>
          </a:prstGeom>
          <a:ln w="28575"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AF5B9B3-DA7C-A605-9110-82B93AAE7E4B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821723" y="3425988"/>
            <a:ext cx="1148861" cy="1459522"/>
          </a:xfrm>
          <a:prstGeom prst="line">
            <a:avLst/>
          </a:prstGeom>
          <a:ln w="28575"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1799E0B-9C2C-DFA1-8F8C-66BF45D9921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816968" y="3425988"/>
            <a:ext cx="1283679" cy="5916"/>
          </a:xfrm>
          <a:prstGeom prst="line">
            <a:avLst/>
          </a:prstGeom>
          <a:ln w="28575"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30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荒くない">
      <a:majorFont>
        <a:latin typeface="Calibri Light"/>
        <a:ea typeface="Meiryo UI"/>
        <a:cs typeface=""/>
      </a:majorFont>
      <a:minorFont>
        <a:latin typeface="Calibr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3261</TotalTime>
  <Words>6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徳川 武</dc:creator>
  <cp:lastModifiedBy>武 徳川</cp:lastModifiedBy>
  <cp:revision>10</cp:revision>
  <dcterms:created xsi:type="dcterms:W3CDTF">2019-08-28T10:40:27Z</dcterms:created>
  <dcterms:modified xsi:type="dcterms:W3CDTF">2024-05-15T01:46:08Z</dcterms:modified>
</cp:coreProperties>
</file>