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27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0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35A4-5BAA-46B2-B88B-91C29AAC81F9}" type="datetimeFigureOut">
              <a:rPr kumimoji="1" lang="ja-JP" altLang="en-US" smtClean="0"/>
              <a:t>2023/2/1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7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6959B6A1-F4F1-ECC0-34B8-01BAE3B6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32969"/>
            <a:ext cx="8154538" cy="5992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FEEADE-174C-F929-811F-2BCF5DA2AD43}"/>
              </a:ext>
            </a:extLst>
          </p:cNvPr>
          <p:cNvSpPr/>
          <p:nvPr/>
        </p:nvSpPr>
        <p:spPr>
          <a:xfrm>
            <a:off x="5819775" y="1727200"/>
            <a:ext cx="572365" cy="200313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A9EF72-BB35-5419-C309-AD14B33F2A22}"/>
              </a:ext>
            </a:extLst>
          </p:cNvPr>
          <p:cNvSpPr/>
          <p:nvPr/>
        </p:nvSpPr>
        <p:spPr>
          <a:xfrm>
            <a:off x="5262563" y="5308457"/>
            <a:ext cx="557212" cy="22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14E4E-D5F7-DC56-2D40-7115CACCADB3}"/>
              </a:ext>
            </a:extLst>
          </p:cNvPr>
          <p:cNvSpPr/>
          <p:nvPr/>
        </p:nvSpPr>
        <p:spPr>
          <a:xfrm>
            <a:off x="2363500" y="2733674"/>
            <a:ext cx="1308388" cy="17938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7306C-6F06-06AF-D5D9-ACE66AF70000}"/>
              </a:ext>
            </a:extLst>
          </p:cNvPr>
          <p:cNvSpPr/>
          <p:nvPr/>
        </p:nvSpPr>
        <p:spPr>
          <a:xfrm>
            <a:off x="6423029" y="1727200"/>
            <a:ext cx="829255" cy="200313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3FC7F3D-3967-6717-3A34-6C339E15EDA5}"/>
              </a:ext>
            </a:extLst>
          </p:cNvPr>
          <p:cNvSpPr/>
          <p:nvPr/>
        </p:nvSpPr>
        <p:spPr>
          <a:xfrm>
            <a:off x="7848601" y="5627544"/>
            <a:ext cx="2043112" cy="22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B70637-13BF-74D7-33BF-51300AA8219E}"/>
              </a:ext>
            </a:extLst>
          </p:cNvPr>
          <p:cNvSpPr/>
          <p:nvPr/>
        </p:nvSpPr>
        <p:spPr>
          <a:xfrm>
            <a:off x="2363500" y="2963864"/>
            <a:ext cx="1308388" cy="407986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373EE0-A9CF-BCAE-520A-DCB00D9B5359}"/>
              </a:ext>
            </a:extLst>
          </p:cNvPr>
          <p:cNvCxnSpPr>
            <a:cxnSpLocks/>
          </p:cNvCxnSpPr>
          <p:nvPr/>
        </p:nvCxnSpPr>
        <p:spPr>
          <a:xfrm flipV="1">
            <a:off x="3790072" y="1827356"/>
            <a:ext cx="1935319" cy="947017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BE68BAE-6D97-CDD5-E43A-DBD508B4C6B0}"/>
              </a:ext>
            </a:extLst>
          </p:cNvPr>
          <p:cNvCxnSpPr>
            <a:cxnSpLocks/>
          </p:cNvCxnSpPr>
          <p:nvPr/>
        </p:nvCxnSpPr>
        <p:spPr>
          <a:xfrm>
            <a:off x="3790072" y="2867891"/>
            <a:ext cx="1384601" cy="2554865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C4490A-8434-1C73-6598-CE92F0207B22}"/>
              </a:ext>
            </a:extLst>
          </p:cNvPr>
          <p:cNvCxnSpPr>
            <a:cxnSpLocks/>
          </p:cNvCxnSpPr>
          <p:nvPr/>
        </p:nvCxnSpPr>
        <p:spPr>
          <a:xfrm>
            <a:off x="5907232" y="5422756"/>
            <a:ext cx="1844386" cy="225979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BF2435E-B981-08C2-1CE5-4C322F8C1172}"/>
              </a:ext>
            </a:extLst>
          </p:cNvPr>
          <p:cNvCxnSpPr>
            <a:cxnSpLocks/>
          </p:cNvCxnSpPr>
          <p:nvPr/>
        </p:nvCxnSpPr>
        <p:spPr>
          <a:xfrm flipV="1">
            <a:off x="3763230" y="2021031"/>
            <a:ext cx="3074426" cy="1181989"/>
          </a:xfrm>
          <a:prstGeom prst="line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7E347C-E87E-DADF-BAD7-A5C34F414ED3}"/>
              </a:ext>
            </a:extLst>
          </p:cNvPr>
          <p:cNvSpPr txBox="1"/>
          <p:nvPr/>
        </p:nvSpPr>
        <p:spPr>
          <a:xfrm>
            <a:off x="2665268" y="2465016"/>
            <a:ext cx="629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Consolas" panose="020B0609020204030204" pitchFamily="49" charset="0"/>
              </a:rPr>
              <a:t>@Shared/Cats/GrayCat.jpg</a:t>
            </a:r>
            <a:endParaRPr kumimoji="1" lang="ja-JP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439514D-3217-8F66-E262-0177C608752F}"/>
              </a:ext>
            </a:extLst>
          </p:cNvPr>
          <p:cNvSpPr/>
          <p:nvPr/>
        </p:nvSpPr>
        <p:spPr>
          <a:xfrm rot="16200000">
            <a:off x="3417342" y="2383443"/>
            <a:ext cx="223345" cy="1556040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7C639748-893F-4E87-BBF0-94E4EE0750C4}"/>
              </a:ext>
            </a:extLst>
          </p:cNvPr>
          <p:cNvSpPr/>
          <p:nvPr/>
        </p:nvSpPr>
        <p:spPr>
          <a:xfrm rot="16200000">
            <a:off x="5698148" y="1759991"/>
            <a:ext cx="223345" cy="2802946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55940C41-BBE3-8941-9CA0-4B40354141A7}"/>
              </a:ext>
            </a:extLst>
          </p:cNvPr>
          <p:cNvSpPr/>
          <p:nvPr/>
        </p:nvSpPr>
        <p:spPr>
          <a:xfrm rot="5400000">
            <a:off x="2757517" y="2307246"/>
            <a:ext cx="223345" cy="236392"/>
          </a:xfrm>
          <a:prstGeom prst="leftBracket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ABD105D1-EE29-3AD8-9474-CC06292E25E2}"/>
              </a:ext>
            </a:extLst>
          </p:cNvPr>
          <p:cNvSpPr/>
          <p:nvPr/>
        </p:nvSpPr>
        <p:spPr>
          <a:xfrm rot="16200000">
            <a:off x="7643845" y="2718551"/>
            <a:ext cx="223345" cy="885823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AE0AAE-A373-8D28-82FE-469217C3E792}"/>
              </a:ext>
            </a:extLst>
          </p:cNvPr>
          <p:cNvSpPr txBox="1"/>
          <p:nvPr/>
        </p:nvSpPr>
        <p:spPr>
          <a:xfrm>
            <a:off x="591848" y="1801093"/>
            <a:ext cx="25804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prefix</a:t>
            </a:r>
            <a:endParaRPr kumimoji="1" lang="ja-JP" alt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5E6077-BBA6-E2BF-A46E-4CDA51EFFC55}"/>
              </a:ext>
            </a:extLst>
          </p:cNvPr>
          <p:cNvSpPr txBox="1"/>
          <p:nvPr/>
        </p:nvSpPr>
        <p:spPr>
          <a:xfrm>
            <a:off x="1979041" y="3273135"/>
            <a:ext cx="235526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group</a:t>
            </a:r>
          </a:p>
          <a:p>
            <a:pPr algn="ctr"/>
            <a:r>
              <a:rPr kumimoji="1" lang="en-US" altLang="ja-JP" sz="2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kumimoji="1" lang="ja-JP" alt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D10541-487B-360F-9E0D-D2D9BB3A5546}"/>
              </a:ext>
            </a:extLst>
          </p:cNvPr>
          <p:cNvSpPr txBox="1"/>
          <p:nvPr/>
        </p:nvSpPr>
        <p:spPr>
          <a:xfrm>
            <a:off x="4264172" y="3346116"/>
            <a:ext cx="309129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relative to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 of source files of resources</a:t>
            </a:r>
            <a:r>
              <a:rPr kumimoji="1" lang="ja-JP" alt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kumimoji="1" lang="ja-JP" alt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14E86D-8F3F-6A89-9929-9E8592C4ABAF}"/>
              </a:ext>
            </a:extLst>
          </p:cNvPr>
          <p:cNvSpPr txBox="1"/>
          <p:nvPr/>
        </p:nvSpPr>
        <p:spPr>
          <a:xfrm>
            <a:off x="7312606" y="3346114"/>
            <a:ext cx="25804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 file name extension</a:t>
            </a:r>
            <a:endParaRPr kumimoji="1" lang="ja-JP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徳川 武</dc:creator>
  <cp:lastModifiedBy>徳川 武</cp:lastModifiedBy>
  <cp:revision>4</cp:revision>
  <dcterms:created xsi:type="dcterms:W3CDTF">2023-01-12T02:46:00Z</dcterms:created>
  <dcterms:modified xsi:type="dcterms:W3CDTF">2023-02-01T07:57:22Z</dcterms:modified>
</cp:coreProperties>
</file>