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22B27-288E-498D-902B-F606900FB782}" v="46" dt="2025-02-17T14:11:5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E0C1135-91FE-4D5A-BEFD-1AA6B4A5EF9F}"/>
    <pc:docChg chg="undo custSel addSld delSld modSld">
      <pc:chgData name="順哉 徳重" userId="61863bed2814b00a" providerId="LiveId" clId="{9E0C1135-91FE-4D5A-BEFD-1AA6B4A5EF9F}" dt="2025-02-05T14:04:52.995" v="501" actId="20577"/>
      <pc:docMkLst>
        <pc:docMk/>
      </pc:docMkLst>
      <pc:sldChg chg="modSp mod">
        <pc:chgData name="順哉 徳重" userId="61863bed2814b00a" providerId="LiveId" clId="{9E0C1135-91FE-4D5A-BEFD-1AA6B4A5EF9F}" dt="2025-02-05T11:11:03.747" v="1" actId="1076"/>
        <pc:sldMkLst>
          <pc:docMk/>
          <pc:sldMk cId="3917247542" sldId="257"/>
        </pc:sldMkLst>
        <pc:spChg chg="mod">
          <ac:chgData name="順哉 徳重" userId="61863bed2814b00a" providerId="LiveId" clId="{9E0C1135-91FE-4D5A-BEFD-1AA6B4A5EF9F}" dt="2025-02-05T11:10:55.186" v="0" actId="1076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9E0C1135-91FE-4D5A-BEFD-1AA6B4A5EF9F}" dt="2025-02-05T11:11:03.747" v="1" actId="1076"/>
          <ac:spMkLst>
            <pc:docMk/>
            <pc:sldMk cId="3917247542" sldId="257"/>
            <ac:spMk id="4" creationId="{15A5A33D-62CC-14A7-45D5-0748E5FFE81A}"/>
          </ac:spMkLst>
        </pc:spChg>
      </pc:sldChg>
      <pc:sldChg chg="addSp delSp modSp mod">
        <pc:chgData name="順哉 徳重" userId="61863bed2814b00a" providerId="LiveId" clId="{9E0C1135-91FE-4D5A-BEFD-1AA6B4A5EF9F}" dt="2025-02-05T12:50:51.842" v="393" actId="14100"/>
        <pc:sldMkLst>
          <pc:docMk/>
          <pc:sldMk cId="908319562" sldId="258"/>
        </pc:sldMkLst>
      </pc:sldChg>
      <pc:sldChg chg="addSp delSp modSp new mod">
        <pc:chgData name="順哉 徳重" userId="61863bed2814b00a" providerId="LiveId" clId="{9E0C1135-91FE-4D5A-BEFD-1AA6B4A5EF9F}" dt="2025-02-05T12:51:28.935" v="395" actId="21"/>
        <pc:sldMkLst>
          <pc:docMk/>
          <pc:sldMk cId="1690590061" sldId="259"/>
        </pc:sldMkLst>
      </pc:sldChg>
      <pc:sldChg chg="new del">
        <pc:chgData name="順哉 徳重" userId="61863bed2814b00a" providerId="LiveId" clId="{9E0C1135-91FE-4D5A-BEFD-1AA6B4A5EF9F}" dt="2025-02-05T12:10:16.262" v="124" actId="2696"/>
        <pc:sldMkLst>
          <pc:docMk/>
          <pc:sldMk cId="3481568666" sldId="260"/>
        </pc:sldMkLst>
      </pc:sldChg>
      <pc:sldChg chg="addSp delSp modSp mod">
        <pc:chgData name="順哉 徳重" userId="61863bed2814b00a" providerId="LiveId" clId="{9E0C1135-91FE-4D5A-BEFD-1AA6B4A5EF9F}" dt="2025-02-05T12:34:33.279" v="249" actId="14100"/>
        <pc:sldMkLst>
          <pc:docMk/>
          <pc:sldMk cId="3617592273" sldId="261"/>
        </pc:sldMkLst>
      </pc:sldChg>
      <pc:sldChg chg="addSp modSp new mod">
        <pc:chgData name="順哉 徳重" userId="61863bed2814b00a" providerId="LiveId" clId="{9E0C1135-91FE-4D5A-BEFD-1AA6B4A5EF9F}" dt="2025-02-05T14:02:29.903" v="468" actId="207"/>
        <pc:sldMkLst>
          <pc:docMk/>
          <pc:sldMk cId="1175257688" sldId="262"/>
        </pc:sldMkLst>
      </pc:sldChg>
      <pc:sldChg chg="addSp delSp modSp new mod">
        <pc:chgData name="順哉 徳重" userId="61863bed2814b00a" providerId="LiveId" clId="{9E0C1135-91FE-4D5A-BEFD-1AA6B4A5EF9F}" dt="2025-02-05T14:04:52.995" v="501" actId="20577"/>
        <pc:sldMkLst>
          <pc:docMk/>
          <pc:sldMk cId="1725381047" sldId="263"/>
        </pc:sldMkLst>
      </pc:sldChg>
    </pc:docChg>
  </pc:docChgLst>
  <pc:docChgLst>
    <pc:chgData name="順哉 徳重" userId="61863bed2814b00a" providerId="LiveId" clId="{74A22B27-288E-498D-902B-F606900FB782}"/>
    <pc:docChg chg="undo custSel addSld delSld modSld">
      <pc:chgData name="順哉 徳重" userId="61863bed2814b00a" providerId="LiveId" clId="{74A22B27-288E-498D-902B-F606900FB782}" dt="2025-02-17T14:13:33.842" v="1663" actId="2696"/>
      <pc:docMkLst>
        <pc:docMk/>
      </pc:docMkLst>
      <pc:sldChg chg="modSp mod">
        <pc:chgData name="順哉 徳重" userId="61863bed2814b00a" providerId="LiveId" clId="{74A22B27-288E-498D-902B-F606900FB782}" dt="2025-02-16T10:29:18.787" v="56" actId="14100"/>
        <pc:sldMkLst>
          <pc:docMk/>
          <pc:sldMk cId="1528216126" sldId="256"/>
        </pc:sldMkLst>
        <pc:spChg chg="mod">
          <ac:chgData name="順哉 徳重" userId="61863bed2814b00a" providerId="LiveId" clId="{74A22B27-288E-498D-902B-F606900FB782}" dt="2025-02-16T10:29:18.787" v="56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addSp modSp mod">
        <pc:chgData name="順哉 徳重" userId="61863bed2814b00a" providerId="LiveId" clId="{74A22B27-288E-498D-902B-F606900FB782}" dt="2025-02-16T10:49:17.260" v="145" actId="14100"/>
        <pc:sldMkLst>
          <pc:docMk/>
          <pc:sldMk cId="3917247542" sldId="257"/>
        </pc:sldMkLst>
        <pc:spChg chg="add mod">
          <ac:chgData name="順哉 徳重" userId="61863bed2814b00a" providerId="LiveId" clId="{74A22B27-288E-498D-902B-F606900FB782}" dt="2025-02-16T10:40:39.796" v="82" actId="1076"/>
          <ac:spMkLst>
            <pc:docMk/>
            <pc:sldMk cId="3917247542" sldId="257"/>
            <ac:spMk id="2" creationId="{DB559CEB-7D31-E862-A87A-57A0B5ED64E6}"/>
          </ac:spMkLst>
        </pc:spChg>
        <pc:spChg chg="mod">
          <ac:chgData name="順哉 徳重" userId="61863bed2814b00a" providerId="LiveId" clId="{74A22B27-288E-498D-902B-F606900FB782}" dt="2025-02-16T10:43:05.944" v="100" actId="14100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74A22B27-288E-498D-902B-F606900FB782}" dt="2025-02-16T10:43:10.198" v="106" actId="20577"/>
          <ac:spMkLst>
            <pc:docMk/>
            <pc:sldMk cId="3917247542" sldId="257"/>
            <ac:spMk id="4" creationId="{15A5A33D-62CC-14A7-45D5-0748E5FFE81A}"/>
          </ac:spMkLst>
        </pc:spChg>
        <pc:spChg chg="add mod">
          <ac:chgData name="順哉 徳重" userId="61863bed2814b00a" providerId="LiveId" clId="{74A22B27-288E-498D-902B-F606900FB782}" dt="2025-02-16T10:43:14.958" v="112" actId="20577"/>
          <ac:spMkLst>
            <pc:docMk/>
            <pc:sldMk cId="3917247542" sldId="257"/>
            <ac:spMk id="6" creationId="{BA79A292-4195-FE6E-8406-2E6E8C0B654B}"/>
          </ac:spMkLst>
        </pc:spChg>
        <pc:spChg chg="add mod">
          <ac:chgData name="順哉 徳重" userId="61863bed2814b00a" providerId="LiveId" clId="{74A22B27-288E-498D-902B-F606900FB782}" dt="2025-02-16T10:48:32.622" v="130" actId="20577"/>
          <ac:spMkLst>
            <pc:docMk/>
            <pc:sldMk cId="3917247542" sldId="257"/>
            <ac:spMk id="7" creationId="{FA9AA14B-B149-0EA6-024B-6BEDD4243472}"/>
          </ac:spMkLst>
        </pc:spChg>
        <pc:spChg chg="add mod">
          <ac:chgData name="順哉 徳重" userId="61863bed2814b00a" providerId="LiveId" clId="{74A22B27-288E-498D-902B-F606900FB782}" dt="2025-02-16T10:49:17.260" v="145" actId="14100"/>
          <ac:spMkLst>
            <pc:docMk/>
            <pc:sldMk cId="3917247542" sldId="257"/>
            <ac:spMk id="8" creationId="{B35261CF-0610-082C-81A9-3D7BFE6CE076}"/>
          </ac:spMkLst>
        </pc:spChg>
      </pc:sldChg>
      <pc:sldChg chg="del">
        <pc:chgData name="順哉 徳重" userId="61863bed2814b00a" providerId="LiveId" clId="{74A22B27-288E-498D-902B-F606900FB782}" dt="2025-02-17T13:35:43.048" v="1171" actId="2696"/>
        <pc:sldMkLst>
          <pc:docMk/>
          <pc:sldMk cId="908319562" sldId="258"/>
        </pc:sldMkLst>
      </pc:sldChg>
      <pc:sldChg chg="del">
        <pc:chgData name="順哉 徳重" userId="61863bed2814b00a" providerId="LiveId" clId="{74A22B27-288E-498D-902B-F606900FB782}" dt="2025-02-17T13:35:50.472" v="1172" actId="2696"/>
        <pc:sldMkLst>
          <pc:docMk/>
          <pc:sldMk cId="1690590061" sldId="259"/>
        </pc:sldMkLst>
      </pc:sldChg>
      <pc:sldChg chg="del">
        <pc:chgData name="順哉 徳重" userId="61863bed2814b00a" providerId="LiveId" clId="{74A22B27-288E-498D-902B-F606900FB782}" dt="2025-02-17T13:36:01.405" v="1173" actId="2696"/>
        <pc:sldMkLst>
          <pc:docMk/>
          <pc:sldMk cId="3617592273" sldId="261"/>
        </pc:sldMkLst>
      </pc:sldChg>
      <pc:sldChg chg="del">
        <pc:chgData name="順哉 徳重" userId="61863bed2814b00a" providerId="LiveId" clId="{74A22B27-288E-498D-902B-F606900FB782}" dt="2025-02-17T13:36:09.227" v="1174" actId="2696"/>
        <pc:sldMkLst>
          <pc:docMk/>
          <pc:sldMk cId="1175257688" sldId="262"/>
        </pc:sldMkLst>
      </pc:sldChg>
      <pc:sldChg chg="del">
        <pc:chgData name="順哉 徳重" userId="61863bed2814b00a" providerId="LiveId" clId="{74A22B27-288E-498D-902B-F606900FB782}" dt="2025-02-17T13:36:13.370" v="1175" actId="2696"/>
        <pc:sldMkLst>
          <pc:docMk/>
          <pc:sldMk cId="1725381047" sldId="263"/>
        </pc:sldMkLst>
      </pc:sldChg>
      <pc:sldChg chg="addSp delSp modSp mod">
        <pc:chgData name="順哉 徳重" userId="61863bed2814b00a" providerId="LiveId" clId="{74A22B27-288E-498D-902B-F606900FB782}" dt="2025-02-17T12:21:38.663" v="701" actId="1036"/>
        <pc:sldMkLst>
          <pc:docMk/>
          <pc:sldMk cId="2402104933" sldId="264"/>
        </pc:sldMkLst>
        <pc:spChg chg="mod">
          <ac:chgData name="順哉 徳重" userId="61863bed2814b00a" providerId="LiveId" clId="{74A22B27-288E-498D-902B-F606900FB782}" dt="2025-02-16T10:49:55.798" v="163" actId="20577"/>
          <ac:spMkLst>
            <pc:docMk/>
            <pc:sldMk cId="2402104933" sldId="264"/>
            <ac:spMk id="2" creationId="{DE6AA002-144B-A998-6A92-D97D3A181DB6}"/>
          </ac:spMkLst>
        </pc:spChg>
        <pc:spChg chg="mod">
          <ac:chgData name="順哉 徳重" userId="61863bed2814b00a" providerId="LiveId" clId="{74A22B27-288E-498D-902B-F606900FB782}" dt="2025-02-16T12:24:01.284" v="446" actId="1076"/>
          <ac:spMkLst>
            <pc:docMk/>
            <pc:sldMk cId="2402104933" sldId="264"/>
            <ac:spMk id="3" creationId="{936CCB33-5E56-8ADD-3F53-0DF3A02F237D}"/>
          </ac:spMkLst>
        </pc:spChg>
        <pc:spChg chg="mod">
          <ac:chgData name="順哉 徳重" userId="61863bed2814b00a" providerId="LiveId" clId="{74A22B27-288E-498D-902B-F606900FB782}" dt="2025-02-17T12:21:38.663" v="701" actId="1036"/>
          <ac:spMkLst>
            <pc:docMk/>
            <pc:sldMk cId="2402104933" sldId="264"/>
            <ac:spMk id="4" creationId="{9C9235F1-DD50-CCEF-62B9-C4DB77CBEC87}"/>
          </ac:spMkLst>
        </pc:spChg>
        <pc:spChg chg="add del mod">
          <ac:chgData name="順哉 徳重" userId="61863bed2814b00a" providerId="LiveId" clId="{74A22B27-288E-498D-902B-F606900FB782}" dt="2025-02-16T12:20:10.851" v="376" actId="21"/>
          <ac:spMkLst>
            <pc:docMk/>
            <pc:sldMk cId="2402104933" sldId="264"/>
            <ac:spMk id="5" creationId="{F50A7845-D047-B054-F1D3-5A13FBA1B5F8}"/>
          </ac:spMkLst>
        </pc:spChg>
        <pc:spChg chg="mod">
          <ac:chgData name="順哉 徳重" userId="61863bed2814b00a" providerId="LiveId" clId="{74A22B27-288E-498D-902B-F606900FB782}" dt="2025-02-16T12:23:45.214" v="444" actId="1076"/>
          <ac:spMkLst>
            <pc:docMk/>
            <pc:sldMk cId="2402104933" sldId="264"/>
            <ac:spMk id="6" creationId="{9554F4F1-0F19-359D-8010-D9558A1B90F0}"/>
          </ac:spMkLst>
        </pc:spChg>
        <pc:spChg chg="del">
          <ac:chgData name="順哉 徳重" userId="61863bed2814b00a" providerId="LiveId" clId="{74A22B27-288E-498D-902B-F606900FB782}" dt="2025-02-16T12:22:34.771" v="434" actId="21"/>
          <ac:spMkLst>
            <pc:docMk/>
            <pc:sldMk cId="2402104933" sldId="264"/>
            <ac:spMk id="7" creationId="{1C8114B7-C8D1-158F-7960-FF1CE9218F47}"/>
          </ac:spMkLst>
        </pc:spChg>
        <pc:spChg chg="del">
          <ac:chgData name="順哉 徳重" userId="61863bed2814b00a" providerId="LiveId" clId="{74A22B27-288E-498D-902B-F606900FB782}" dt="2025-02-16T12:22:29.380" v="433" actId="21"/>
          <ac:spMkLst>
            <pc:docMk/>
            <pc:sldMk cId="2402104933" sldId="264"/>
            <ac:spMk id="8" creationId="{4769F281-2E03-4260-B06A-F0A54D18BD9E}"/>
          </ac:spMkLst>
        </pc:spChg>
        <pc:spChg chg="add del mod">
          <ac:chgData name="順哉 徳重" userId="61863bed2814b00a" providerId="LiveId" clId="{74A22B27-288E-498D-902B-F606900FB782}" dt="2025-02-16T12:19:18.450" v="370" actId="21"/>
          <ac:spMkLst>
            <pc:docMk/>
            <pc:sldMk cId="2402104933" sldId="264"/>
            <ac:spMk id="9" creationId="{84E39F21-D2AD-2C47-0BB0-CAE17B5D0143}"/>
          </ac:spMkLst>
        </pc:spChg>
        <pc:spChg chg="add mod">
          <ac:chgData name="順哉 徳重" userId="61863bed2814b00a" providerId="LiveId" clId="{74A22B27-288E-498D-902B-F606900FB782}" dt="2025-02-16T12:23:28.048" v="442" actId="1076"/>
          <ac:spMkLst>
            <pc:docMk/>
            <pc:sldMk cId="2402104933" sldId="264"/>
            <ac:spMk id="10" creationId="{0D99FC7E-5DF1-EEB8-22B3-4AE2EB0251DB}"/>
          </ac:spMkLst>
        </pc:spChg>
        <pc:spChg chg="add mod">
          <ac:chgData name="順哉 徳重" userId="61863bed2814b00a" providerId="LiveId" clId="{74A22B27-288E-498D-902B-F606900FB782}" dt="2025-02-16T12:23:37.236" v="443" actId="1076"/>
          <ac:spMkLst>
            <pc:docMk/>
            <pc:sldMk cId="2402104933" sldId="264"/>
            <ac:spMk id="11" creationId="{03B4D87B-E918-E81D-E784-FC006F386C95}"/>
          </ac:spMkLst>
        </pc:spChg>
      </pc:sldChg>
      <pc:sldChg chg="addSp delSp modSp new mod">
        <pc:chgData name="順哉 徳重" userId="61863bed2814b00a" providerId="LiveId" clId="{74A22B27-288E-498D-902B-F606900FB782}" dt="2025-02-17T13:38:30.572" v="1184" actId="21"/>
        <pc:sldMkLst>
          <pc:docMk/>
          <pc:sldMk cId="2911874208" sldId="265"/>
        </pc:sldMkLst>
        <pc:spChg chg="add mod">
          <ac:chgData name="順哉 徳重" userId="61863bed2814b00a" providerId="LiveId" clId="{74A22B27-288E-498D-902B-F606900FB782}" dt="2025-02-17T13:22:35.278" v="862" actId="1076"/>
          <ac:spMkLst>
            <pc:docMk/>
            <pc:sldMk cId="2911874208" sldId="265"/>
            <ac:spMk id="2" creationId="{2BF2BD9D-4F63-8186-DB00-3B7649DE1868}"/>
          </ac:spMkLst>
        </pc:spChg>
        <pc:spChg chg="add mod">
          <ac:chgData name="順哉 徳重" userId="61863bed2814b00a" providerId="LiveId" clId="{74A22B27-288E-498D-902B-F606900FB782}" dt="2025-02-17T13:22:39.189" v="863" actId="1076"/>
          <ac:spMkLst>
            <pc:docMk/>
            <pc:sldMk cId="2911874208" sldId="265"/>
            <ac:spMk id="9" creationId="{E94B6D77-AB05-A19C-35DA-112EB29927A3}"/>
          </ac:spMkLst>
        </pc:spChg>
        <pc:spChg chg="add mod">
          <ac:chgData name="順哉 徳重" userId="61863bed2814b00a" providerId="LiveId" clId="{74A22B27-288E-498D-902B-F606900FB782}" dt="2025-02-17T13:23:41.899" v="867" actId="1076"/>
          <ac:spMkLst>
            <pc:docMk/>
            <pc:sldMk cId="2911874208" sldId="265"/>
            <ac:spMk id="12" creationId="{67D9FFD3-0A88-4490-4440-B15E8CC45540}"/>
          </ac:spMkLst>
        </pc:spChg>
        <pc:spChg chg="add mod">
          <ac:chgData name="順哉 徳重" userId="61863bed2814b00a" providerId="LiveId" clId="{74A22B27-288E-498D-902B-F606900FB782}" dt="2025-02-17T13:24:51.522" v="890" actId="20577"/>
          <ac:spMkLst>
            <pc:docMk/>
            <pc:sldMk cId="2911874208" sldId="265"/>
            <ac:spMk id="17" creationId="{0D510AF3-2800-AE46-DD3E-BBBBB83C75BA}"/>
          </ac:spMkLst>
        </pc:spChg>
        <pc:spChg chg="add del mod">
          <ac:chgData name="順哉 徳重" userId="61863bed2814b00a" providerId="LiveId" clId="{74A22B27-288E-498D-902B-F606900FB782}" dt="2025-02-17T13:38:30.572" v="1184" actId="21"/>
          <ac:spMkLst>
            <pc:docMk/>
            <pc:sldMk cId="2911874208" sldId="265"/>
            <ac:spMk id="19" creationId="{5535E731-E377-47F3-4D90-15E999D9E9CD}"/>
          </ac:spMkLst>
        </pc:spChg>
        <pc:spChg chg="add mod">
          <ac:chgData name="順哉 徳重" userId="61863bed2814b00a" providerId="LiveId" clId="{74A22B27-288E-498D-902B-F606900FB782}" dt="2025-02-17T13:26:47.816" v="953" actId="1076"/>
          <ac:spMkLst>
            <pc:docMk/>
            <pc:sldMk cId="2911874208" sldId="265"/>
            <ac:spMk id="20" creationId="{14E16B43-AB38-D5B1-BC3F-F5A37F6F4BDF}"/>
          </ac:spMkLst>
        </pc:spChg>
        <pc:spChg chg="add mod">
          <ac:chgData name="順哉 徳重" userId="61863bed2814b00a" providerId="LiveId" clId="{74A22B27-288E-498D-902B-F606900FB782}" dt="2025-02-17T13:27:10.614" v="968" actId="1076"/>
          <ac:spMkLst>
            <pc:docMk/>
            <pc:sldMk cId="2911874208" sldId="265"/>
            <ac:spMk id="21" creationId="{477ED7E0-90D4-A1CF-8C52-F2FF20FCA018}"/>
          </ac:spMkLst>
        </pc:spChg>
        <pc:spChg chg="add mod">
          <ac:chgData name="順哉 徳重" userId="61863bed2814b00a" providerId="LiveId" clId="{74A22B27-288E-498D-902B-F606900FB782}" dt="2025-02-17T13:28:25.716" v="988" actId="1076"/>
          <ac:spMkLst>
            <pc:docMk/>
            <pc:sldMk cId="2911874208" sldId="265"/>
            <ac:spMk id="24" creationId="{505E4F10-A062-3961-4378-2EBCC760A483}"/>
          </ac:spMkLst>
        </pc:spChg>
        <pc:spChg chg="add mod">
          <ac:chgData name="順哉 徳重" userId="61863bed2814b00a" providerId="LiveId" clId="{74A22B27-288E-498D-902B-F606900FB782}" dt="2025-02-17T13:29:13.792" v="1047" actId="1076"/>
          <ac:spMkLst>
            <pc:docMk/>
            <pc:sldMk cId="2911874208" sldId="265"/>
            <ac:spMk id="25" creationId="{165E5559-9FF7-C650-6B1E-79F64404CADD}"/>
          </ac:spMkLst>
        </pc:spChg>
        <pc:spChg chg="add mod ord">
          <ac:chgData name="順哉 徳重" userId="61863bed2814b00a" providerId="LiveId" clId="{74A22B27-288E-498D-902B-F606900FB782}" dt="2025-02-17T13:29:48.309" v="1050" actId="167"/>
          <ac:spMkLst>
            <pc:docMk/>
            <pc:sldMk cId="2911874208" sldId="265"/>
            <ac:spMk id="26" creationId="{CF37B6AC-733C-05C9-8BD8-E374CBED0C99}"/>
          </ac:spMkLst>
        </pc:spChg>
        <pc:spChg chg="add mod">
          <ac:chgData name="順哉 徳重" userId="61863bed2814b00a" providerId="LiveId" clId="{74A22B27-288E-498D-902B-F606900FB782}" dt="2025-02-17T13:30:22.353" v="1062" actId="1076"/>
          <ac:spMkLst>
            <pc:docMk/>
            <pc:sldMk cId="2911874208" sldId="265"/>
            <ac:spMk id="27" creationId="{A15BEF54-DF0A-233E-AC86-FC496D614953}"/>
          </ac:spMkLst>
        </pc:spChg>
        <pc:spChg chg="add mod">
          <ac:chgData name="順哉 徳重" userId="61863bed2814b00a" providerId="LiveId" clId="{74A22B27-288E-498D-902B-F606900FB782}" dt="2025-02-17T13:32:45.271" v="1164" actId="1076"/>
          <ac:spMkLst>
            <pc:docMk/>
            <pc:sldMk cId="2911874208" sldId="265"/>
            <ac:spMk id="28" creationId="{A9FD7099-2C1C-2EBC-C332-D54B6F837079}"/>
          </ac:spMkLst>
        </pc:spChg>
        <pc:spChg chg="add mod">
          <ac:chgData name="順哉 徳重" userId="61863bed2814b00a" providerId="LiveId" clId="{74A22B27-288E-498D-902B-F606900FB782}" dt="2025-02-17T13:34:08.404" v="1170" actId="14100"/>
          <ac:spMkLst>
            <pc:docMk/>
            <pc:sldMk cId="2911874208" sldId="265"/>
            <ac:spMk id="29" creationId="{B4B8213C-50A8-3427-FA9F-CB114DD6737E}"/>
          </ac:spMkLst>
        </pc:spChg>
        <pc:picChg chg="add mod">
          <ac:chgData name="順哉 徳重" userId="61863bed2814b00a" providerId="LiveId" clId="{74A22B27-288E-498D-902B-F606900FB782}" dt="2025-02-17T13:25:12.423" v="892" actId="1076"/>
          <ac:picMkLst>
            <pc:docMk/>
            <pc:sldMk cId="2911874208" sldId="265"/>
            <ac:picMk id="3" creationId="{761A5314-A283-0D3D-8105-D8859AE21D49}"/>
          </ac:picMkLst>
        </pc:picChg>
        <pc:picChg chg="add mod">
          <ac:chgData name="順哉 徳重" userId="61863bed2814b00a" providerId="LiveId" clId="{74A22B27-288E-498D-902B-F606900FB782}" dt="2025-02-17T13:21:06.644" v="795" actId="1076"/>
          <ac:picMkLst>
            <pc:docMk/>
            <pc:sldMk cId="2911874208" sldId="265"/>
            <ac:picMk id="5" creationId="{E36E6DA2-DE43-F4FF-D001-1DF09685A399}"/>
          </ac:picMkLst>
        </pc:picChg>
        <pc:picChg chg="add mod">
          <ac:chgData name="順哉 徳重" userId="61863bed2814b00a" providerId="LiveId" clId="{74A22B27-288E-498D-902B-F606900FB782}" dt="2025-02-17T13:23:19.696" v="865" actId="1076"/>
          <ac:picMkLst>
            <pc:docMk/>
            <pc:sldMk cId="2911874208" sldId="265"/>
            <ac:picMk id="11" creationId="{E28C7ED2-85AC-D293-9E3E-1C9F00716D61}"/>
          </ac:picMkLst>
        </pc:picChg>
        <pc:cxnChg chg="add mod">
          <ac:chgData name="順哉 徳重" userId="61863bed2814b00a" providerId="LiveId" clId="{74A22B27-288E-498D-902B-F606900FB782}" dt="2025-02-17T13:22:33.401" v="861" actId="14100"/>
          <ac:cxnSpMkLst>
            <pc:docMk/>
            <pc:sldMk cId="2911874208" sldId="265"/>
            <ac:cxnSpMk id="6" creationId="{78DF4B60-8693-CCA9-009E-EB20E6511A3B}"/>
          </ac:cxnSpMkLst>
        </pc:cxnChg>
        <pc:cxnChg chg="add mod">
          <ac:chgData name="順哉 徳重" userId="61863bed2814b00a" providerId="LiveId" clId="{74A22B27-288E-498D-902B-F606900FB782}" dt="2025-02-17T13:24:14.817" v="872" actId="14100"/>
          <ac:cxnSpMkLst>
            <pc:docMk/>
            <pc:sldMk cId="2911874208" sldId="265"/>
            <ac:cxnSpMk id="13" creationId="{0CF16364-10BB-E6B6-E60D-695183277BF5}"/>
          </ac:cxnSpMkLst>
        </pc:cxnChg>
        <pc:cxnChg chg="add mod">
          <ac:chgData name="順哉 徳重" userId="61863bed2814b00a" providerId="LiveId" clId="{74A22B27-288E-498D-902B-F606900FB782}" dt="2025-02-17T13:25:29.851" v="894" actId="1076"/>
          <ac:cxnSpMkLst>
            <pc:docMk/>
            <pc:sldMk cId="2911874208" sldId="265"/>
            <ac:cxnSpMk id="18" creationId="{54C41AB0-DF45-C2F7-D4DC-D11C9F7754A7}"/>
          </ac:cxnSpMkLst>
        </pc:cxnChg>
        <pc:cxnChg chg="add mod">
          <ac:chgData name="順哉 徳重" userId="61863bed2814b00a" providerId="LiveId" clId="{74A22B27-288E-498D-902B-F606900FB782}" dt="2025-02-17T13:27:39.951" v="971" actId="14100"/>
          <ac:cxnSpMkLst>
            <pc:docMk/>
            <pc:sldMk cId="2911874208" sldId="265"/>
            <ac:cxnSpMk id="22" creationId="{BEAC87B6-02F2-E442-75B3-4629A0564745}"/>
          </ac:cxnSpMkLst>
        </pc:cxnChg>
      </pc:sldChg>
      <pc:sldChg chg="addSp delSp modSp new mod">
        <pc:chgData name="順哉 徳重" userId="61863bed2814b00a" providerId="LiveId" clId="{74A22B27-288E-498D-902B-F606900FB782}" dt="2025-02-17T12:30:59.064" v="780" actId="1076"/>
        <pc:sldMkLst>
          <pc:docMk/>
          <pc:sldMk cId="3256287430" sldId="266"/>
        </pc:sldMkLst>
        <pc:spChg chg="add mod">
          <ac:chgData name="順哉 徳重" userId="61863bed2814b00a" providerId="LiveId" clId="{74A22B27-288E-498D-902B-F606900FB782}" dt="2025-02-17T11:35:23.566" v="478" actId="20577"/>
          <ac:spMkLst>
            <pc:docMk/>
            <pc:sldMk cId="3256287430" sldId="266"/>
            <ac:spMk id="2" creationId="{28DF452A-F441-297C-A6F1-F4D2DEAED116}"/>
          </ac:spMkLst>
        </pc:spChg>
        <pc:spChg chg="add mod">
          <ac:chgData name="順哉 徳重" userId="61863bed2814b00a" providerId="LiveId" clId="{74A22B27-288E-498D-902B-F606900FB782}" dt="2025-02-17T12:24:02.053" v="704" actId="255"/>
          <ac:spMkLst>
            <pc:docMk/>
            <pc:sldMk cId="3256287430" sldId="266"/>
            <ac:spMk id="3" creationId="{B4734DC3-673E-7448-4872-64E03C53EE3D}"/>
          </ac:spMkLst>
        </pc:spChg>
        <pc:spChg chg="add del mod">
          <ac:chgData name="順哉 徳重" userId="61863bed2814b00a" providerId="LiveId" clId="{74A22B27-288E-498D-902B-F606900FB782}" dt="2025-02-17T12:04:53.709" v="481"/>
          <ac:spMkLst>
            <pc:docMk/>
            <pc:sldMk cId="3256287430" sldId="266"/>
            <ac:spMk id="3" creationId="{E07C0D76-2297-6B7C-C78C-BC7B9E7BAED5}"/>
          </ac:spMkLst>
        </pc:spChg>
        <pc:spChg chg="add mod">
          <ac:chgData name="順哉 徳重" userId="61863bed2814b00a" providerId="LiveId" clId="{74A22B27-288E-498D-902B-F606900FB782}" dt="2025-02-17T12:24:14.848" v="706" actId="1076"/>
          <ac:spMkLst>
            <pc:docMk/>
            <pc:sldMk cId="3256287430" sldId="266"/>
            <ac:spMk id="4" creationId="{EEF9A197-0ADC-89DC-DA17-6BB95B7EC82F}"/>
          </ac:spMkLst>
        </pc:spChg>
        <pc:spChg chg="add mod">
          <ac:chgData name="順哉 徳重" userId="61863bed2814b00a" providerId="LiveId" clId="{74A22B27-288E-498D-902B-F606900FB782}" dt="2025-02-17T12:29:36.937" v="769"/>
          <ac:spMkLst>
            <pc:docMk/>
            <pc:sldMk cId="3256287430" sldId="266"/>
            <ac:spMk id="5" creationId="{3D97F8E7-94A7-37B6-20B7-8DF78D808CF9}"/>
          </ac:spMkLst>
        </pc:spChg>
        <pc:spChg chg="add mod">
          <ac:chgData name="順哉 徳重" userId="61863bed2814b00a" providerId="LiveId" clId="{74A22B27-288E-498D-902B-F606900FB782}" dt="2025-02-17T12:25:59.086" v="716" actId="1076"/>
          <ac:spMkLst>
            <pc:docMk/>
            <pc:sldMk cId="3256287430" sldId="266"/>
            <ac:spMk id="6" creationId="{9B123206-C3D3-BD2F-9CD3-178C83D211BF}"/>
          </ac:spMkLst>
        </pc:spChg>
        <pc:spChg chg="add mod">
          <ac:chgData name="順哉 徳重" userId="61863bed2814b00a" providerId="LiveId" clId="{74A22B27-288E-498D-902B-F606900FB782}" dt="2025-02-17T12:30:29.108" v="778" actId="1076"/>
          <ac:spMkLst>
            <pc:docMk/>
            <pc:sldMk cId="3256287430" sldId="266"/>
            <ac:spMk id="15" creationId="{9A789B0A-5272-9B60-02C6-EDEF44656514}"/>
          </ac:spMkLst>
        </pc:spChg>
        <pc:spChg chg="add mod">
          <ac:chgData name="順哉 徳重" userId="61863bed2814b00a" providerId="LiveId" clId="{74A22B27-288E-498D-902B-F606900FB782}" dt="2025-02-17T12:29:56.119" v="772" actId="14100"/>
          <ac:spMkLst>
            <pc:docMk/>
            <pc:sldMk cId="3256287430" sldId="266"/>
            <ac:spMk id="19" creationId="{15A0E113-CB97-72EC-DDB6-4CDA3BE8F265}"/>
          </ac:spMkLst>
        </pc:spChg>
        <pc:spChg chg="add mod">
          <ac:chgData name="順哉 徳重" userId="61863bed2814b00a" providerId="LiveId" clId="{74A22B27-288E-498D-902B-F606900FB782}" dt="2025-02-17T12:30:59.064" v="780" actId="1076"/>
          <ac:spMkLst>
            <pc:docMk/>
            <pc:sldMk cId="3256287430" sldId="266"/>
            <ac:spMk id="25" creationId="{914AE29D-4900-6E3D-957A-85C08F5CD54C}"/>
          </ac:spMkLst>
        </pc:spChg>
        <pc:cxnChg chg="add mod">
          <ac:chgData name="順哉 徳重" userId="61863bed2814b00a" providerId="LiveId" clId="{74A22B27-288E-498D-902B-F606900FB782}" dt="2025-02-17T12:26:20.919" v="720" actId="14100"/>
          <ac:cxnSpMkLst>
            <pc:docMk/>
            <pc:sldMk cId="3256287430" sldId="266"/>
            <ac:cxnSpMk id="8" creationId="{D36670E9-4757-46B2-B9DF-51C2FFA69C89}"/>
          </ac:cxnSpMkLst>
        </pc:cxnChg>
        <pc:cxnChg chg="add mod">
          <ac:chgData name="順哉 徳重" userId="61863bed2814b00a" providerId="LiveId" clId="{74A22B27-288E-498D-902B-F606900FB782}" dt="2025-02-17T12:30:24.805" v="777" actId="14100"/>
          <ac:cxnSpMkLst>
            <pc:docMk/>
            <pc:sldMk cId="3256287430" sldId="266"/>
            <ac:cxnSpMk id="12" creationId="{DCECDDBD-E03F-C81A-BD2E-2013D21A32FA}"/>
          </ac:cxnSpMkLst>
        </pc:cxnChg>
        <pc:cxnChg chg="add mod">
          <ac:chgData name="順哉 徳重" userId="61863bed2814b00a" providerId="LiveId" clId="{74A22B27-288E-498D-902B-F606900FB782}" dt="2025-02-17T12:29:03.908" v="767" actId="14100"/>
          <ac:cxnSpMkLst>
            <pc:docMk/>
            <pc:sldMk cId="3256287430" sldId="266"/>
            <ac:cxnSpMk id="16" creationId="{6E1A9A1F-2708-2E36-867E-D305FC72D402}"/>
          </ac:cxnSpMkLst>
        </pc:cxnChg>
        <pc:cxnChg chg="add mod">
          <ac:chgData name="順哉 徳重" userId="61863bed2814b00a" providerId="LiveId" clId="{74A22B27-288E-498D-902B-F606900FB782}" dt="2025-02-17T12:30:19.977" v="776" actId="14100"/>
          <ac:cxnSpMkLst>
            <pc:docMk/>
            <pc:sldMk cId="3256287430" sldId="266"/>
            <ac:cxnSpMk id="20" creationId="{68EB7984-14FF-23D2-91B0-E74614637FED}"/>
          </ac:cxnSpMkLst>
        </pc:cxnChg>
      </pc:sldChg>
      <pc:sldChg chg="addSp delSp modSp new mod">
        <pc:chgData name="順哉 徳重" userId="61863bed2814b00a" providerId="LiveId" clId="{74A22B27-288E-498D-902B-F606900FB782}" dt="2025-02-17T13:54:22.938" v="1341" actId="1076"/>
        <pc:sldMkLst>
          <pc:docMk/>
          <pc:sldMk cId="365422895" sldId="267"/>
        </pc:sldMkLst>
        <pc:spChg chg="add del mod">
          <ac:chgData name="順哉 徳重" userId="61863bed2814b00a" providerId="LiveId" clId="{74A22B27-288E-498D-902B-F606900FB782}" dt="2025-02-17T13:37:20.283" v="1179" actId="21"/>
          <ac:spMkLst>
            <pc:docMk/>
            <pc:sldMk cId="365422895" sldId="267"/>
            <ac:spMk id="3" creationId="{553DBF93-608A-AD6B-E05A-3813399B9665}"/>
          </ac:spMkLst>
        </pc:spChg>
        <pc:spChg chg="add del mod">
          <ac:chgData name="順哉 徳重" userId="61863bed2814b00a" providerId="LiveId" clId="{74A22B27-288E-498D-902B-F606900FB782}" dt="2025-02-17T13:38:12.571" v="1182" actId="21"/>
          <ac:spMkLst>
            <pc:docMk/>
            <pc:sldMk cId="365422895" sldId="267"/>
            <ac:spMk id="5" creationId="{88D324B6-5624-A30E-8D94-30A08F14A94B}"/>
          </ac:spMkLst>
        </pc:spChg>
        <pc:spChg chg="add mod">
          <ac:chgData name="順哉 徳重" userId="61863bed2814b00a" providerId="LiveId" clId="{74A22B27-288E-498D-902B-F606900FB782}" dt="2025-02-17T13:38:54.766" v="1205" actId="14100"/>
          <ac:spMkLst>
            <pc:docMk/>
            <pc:sldMk cId="365422895" sldId="267"/>
            <ac:spMk id="6" creationId="{ABB0E0FF-23FB-E461-519A-5E7C8E2888DA}"/>
          </ac:spMkLst>
        </pc:spChg>
        <pc:spChg chg="add mod">
          <ac:chgData name="順哉 徳重" userId="61863bed2814b00a" providerId="LiveId" clId="{74A22B27-288E-498D-902B-F606900FB782}" dt="2025-02-17T13:40:28.781" v="1207" actId="1076"/>
          <ac:spMkLst>
            <pc:docMk/>
            <pc:sldMk cId="365422895" sldId="267"/>
            <ac:spMk id="8" creationId="{5C060D7E-A608-B41D-1EB9-C28DD5256816}"/>
          </ac:spMkLst>
        </pc:spChg>
        <pc:spChg chg="add del mod">
          <ac:chgData name="順哉 徳重" userId="61863bed2814b00a" providerId="LiveId" clId="{74A22B27-288E-498D-902B-F606900FB782}" dt="2025-02-17T13:53:36.647" v="1329" actId="21"/>
          <ac:spMkLst>
            <pc:docMk/>
            <pc:sldMk cId="365422895" sldId="267"/>
            <ac:spMk id="12" creationId="{05AAA9FC-F9C7-9789-B329-61B8762BB671}"/>
          </ac:spMkLst>
        </pc:spChg>
        <pc:spChg chg="add mod">
          <ac:chgData name="順哉 徳重" userId="61863bed2814b00a" providerId="LiveId" clId="{74A22B27-288E-498D-902B-F606900FB782}" dt="2025-02-17T13:46:14.171" v="1301" actId="20577"/>
          <ac:spMkLst>
            <pc:docMk/>
            <pc:sldMk cId="365422895" sldId="267"/>
            <ac:spMk id="14" creationId="{232CC0A6-0F90-C5AF-5B7D-A1CA0A7E32B1}"/>
          </ac:spMkLst>
        </pc:spChg>
        <pc:spChg chg="add del mod">
          <ac:chgData name="順哉 徳重" userId="61863bed2814b00a" providerId="LiveId" clId="{74A22B27-288E-498D-902B-F606900FB782}" dt="2025-02-17T13:47:34.930" v="1308" actId="21"/>
          <ac:spMkLst>
            <pc:docMk/>
            <pc:sldMk cId="365422895" sldId="267"/>
            <ac:spMk id="16" creationId="{60CBC776-A0C4-6F9E-46BC-BC1A36D9D684}"/>
          </ac:spMkLst>
        </pc:spChg>
        <pc:spChg chg="add mod">
          <ac:chgData name="順哉 徳重" userId="61863bed2814b00a" providerId="LiveId" clId="{74A22B27-288E-498D-902B-F606900FB782}" dt="2025-02-17T13:47:45.677" v="1310" actId="1076"/>
          <ac:spMkLst>
            <pc:docMk/>
            <pc:sldMk cId="365422895" sldId="267"/>
            <ac:spMk id="18" creationId="{95DFD41B-CAC8-2775-C5CB-5F332B6978B7}"/>
          </ac:spMkLst>
        </pc:spChg>
        <pc:spChg chg="add mod">
          <ac:chgData name="順哉 徳重" userId="61863bed2814b00a" providerId="LiveId" clId="{74A22B27-288E-498D-902B-F606900FB782}" dt="2025-02-17T13:49:46.080" v="1326" actId="1076"/>
          <ac:spMkLst>
            <pc:docMk/>
            <pc:sldMk cId="365422895" sldId="267"/>
            <ac:spMk id="20" creationId="{744F6739-9623-0297-FB18-3AD6F8FD22B7}"/>
          </ac:spMkLst>
        </pc:spChg>
        <pc:spChg chg="add mod">
          <ac:chgData name="順哉 徳重" userId="61863bed2814b00a" providerId="LiveId" clId="{74A22B27-288E-498D-902B-F606900FB782}" dt="2025-02-17T13:53:58.671" v="1338" actId="20577"/>
          <ac:spMkLst>
            <pc:docMk/>
            <pc:sldMk cId="365422895" sldId="267"/>
            <ac:spMk id="23" creationId="{A894FA50-E089-CE29-A3C1-C879073ADED8}"/>
          </ac:spMkLst>
        </pc:spChg>
        <pc:cxnChg chg="add del mod">
          <ac:chgData name="順哉 徳重" userId="61863bed2814b00a" providerId="LiveId" clId="{74A22B27-288E-498D-902B-F606900FB782}" dt="2025-02-17T13:53:40.672" v="1330" actId="21"/>
          <ac:cxnSpMkLst>
            <pc:docMk/>
            <pc:sldMk cId="365422895" sldId="267"/>
            <ac:cxnSpMk id="9" creationId="{12370255-E558-C798-17FE-D03FCE6AC7AA}"/>
          </ac:cxnSpMkLst>
        </pc:cxnChg>
        <pc:cxnChg chg="add mod">
          <ac:chgData name="順哉 徳重" userId="61863bed2814b00a" providerId="LiveId" clId="{74A22B27-288E-498D-902B-F606900FB782}" dt="2025-02-17T13:44:37.406" v="1233" actId="1076"/>
          <ac:cxnSpMkLst>
            <pc:docMk/>
            <pc:sldMk cId="365422895" sldId="267"/>
            <ac:cxnSpMk id="13" creationId="{B3F16FAD-CDCC-37A6-CF16-D9A1EB662556}"/>
          </ac:cxnSpMkLst>
        </pc:cxnChg>
        <pc:cxnChg chg="add mod">
          <ac:chgData name="順哉 徳重" userId="61863bed2814b00a" providerId="LiveId" clId="{74A22B27-288E-498D-902B-F606900FB782}" dt="2025-02-17T13:46:33.798" v="1303" actId="1076"/>
          <ac:cxnSpMkLst>
            <pc:docMk/>
            <pc:sldMk cId="365422895" sldId="267"/>
            <ac:cxnSpMk id="15" creationId="{44AD5907-9604-F550-86B6-820421ED06B0}"/>
          </ac:cxnSpMkLst>
        </pc:cxnChg>
        <pc:cxnChg chg="add mod">
          <ac:chgData name="順哉 徳重" userId="61863bed2814b00a" providerId="LiveId" clId="{74A22B27-288E-498D-902B-F606900FB782}" dt="2025-02-17T13:49:39.217" v="1325" actId="1076"/>
          <ac:cxnSpMkLst>
            <pc:docMk/>
            <pc:sldMk cId="365422895" sldId="267"/>
            <ac:cxnSpMk id="21" creationId="{834D3D6D-2D99-CEC0-DDE4-137EB899026D}"/>
          </ac:cxnSpMkLst>
        </pc:cxnChg>
        <pc:cxnChg chg="add mod">
          <ac:chgData name="順哉 徳重" userId="61863bed2814b00a" providerId="LiveId" clId="{74A22B27-288E-498D-902B-F606900FB782}" dt="2025-02-17T13:54:22.938" v="1341" actId="1076"/>
          <ac:cxnSpMkLst>
            <pc:docMk/>
            <pc:sldMk cId="365422895" sldId="267"/>
            <ac:cxnSpMk id="24" creationId="{1BE8869A-5119-3CE3-7D7E-F36B1CCA8B75}"/>
          </ac:cxnSpMkLst>
        </pc:cxnChg>
      </pc:sldChg>
      <pc:sldChg chg="addSp delSp modSp mod">
        <pc:chgData name="順哉 徳重" userId="61863bed2814b00a" providerId="LiveId" clId="{74A22B27-288E-498D-902B-F606900FB782}" dt="2025-02-17T14:10:19.533" v="1638" actId="1076"/>
        <pc:sldMkLst>
          <pc:docMk/>
          <pc:sldMk cId="3215489839" sldId="268"/>
        </pc:sldMkLst>
        <pc:spChg chg="add mod">
          <ac:chgData name="順哉 徳重" userId="61863bed2814b00a" providerId="LiveId" clId="{74A22B27-288E-498D-902B-F606900FB782}" dt="2025-02-17T13:58:27.381" v="1362" actId="1076"/>
          <ac:spMkLst>
            <pc:docMk/>
            <pc:sldMk cId="3215489839" sldId="268"/>
            <ac:spMk id="3" creationId="{39212890-3409-1154-5CDD-475056686338}"/>
          </ac:spMkLst>
        </pc:spChg>
        <pc:spChg chg="add mod">
          <ac:chgData name="順哉 徳重" userId="61863bed2814b00a" providerId="LiveId" clId="{74A22B27-288E-498D-902B-F606900FB782}" dt="2025-02-17T14:10:19.533" v="1638" actId="1076"/>
          <ac:spMkLst>
            <pc:docMk/>
            <pc:sldMk cId="3215489839" sldId="268"/>
            <ac:spMk id="5" creationId="{7D093416-0535-F0D8-6CF0-E00C745CCA0F}"/>
          </ac:spMkLst>
        </pc:spChg>
        <pc:spChg chg="del mod">
          <ac:chgData name="順哉 徳重" userId="61863bed2814b00a" providerId="LiveId" clId="{74A22B27-288E-498D-902B-F606900FB782}" dt="2025-02-17T13:56:23.242" v="1343" actId="478"/>
          <ac:spMkLst>
            <pc:docMk/>
            <pc:sldMk cId="3215489839" sldId="268"/>
            <ac:spMk id="8" creationId="{B70977A3-019A-2DAB-C648-320F45E6FF1D}"/>
          </ac:spMkLst>
        </pc:spChg>
        <pc:spChg chg="mod">
          <ac:chgData name="順哉 徳重" userId="61863bed2814b00a" providerId="LiveId" clId="{74A22B27-288E-498D-902B-F606900FB782}" dt="2025-02-17T14:05:02.377" v="1478" actId="14100"/>
          <ac:spMkLst>
            <pc:docMk/>
            <pc:sldMk cId="3215489839" sldId="268"/>
            <ac:spMk id="14" creationId="{31AA1745-337E-C59D-B39B-F0CA0E4A336E}"/>
          </ac:spMkLst>
        </pc:spChg>
        <pc:spChg chg="del">
          <ac:chgData name="順哉 徳重" userId="61863bed2814b00a" providerId="LiveId" clId="{74A22B27-288E-498D-902B-F606900FB782}" dt="2025-02-17T14:05:54.450" v="1480" actId="21"/>
          <ac:spMkLst>
            <pc:docMk/>
            <pc:sldMk cId="3215489839" sldId="268"/>
            <ac:spMk id="18" creationId="{39BD1A68-0BAC-8B44-EA1E-0719083961C6}"/>
          </ac:spMkLst>
        </pc:spChg>
        <pc:spChg chg="del">
          <ac:chgData name="順哉 徳重" userId="61863bed2814b00a" providerId="LiveId" clId="{74A22B27-288E-498D-902B-F606900FB782}" dt="2025-02-17T14:06:02.106" v="1481" actId="21"/>
          <ac:spMkLst>
            <pc:docMk/>
            <pc:sldMk cId="3215489839" sldId="268"/>
            <ac:spMk id="20" creationId="{6E943626-06C2-7F3D-9E0B-5068A1DE014B}"/>
          </ac:spMkLst>
        </pc:spChg>
        <pc:spChg chg="del">
          <ac:chgData name="順哉 徳重" userId="61863bed2814b00a" providerId="LiveId" clId="{74A22B27-288E-498D-902B-F606900FB782}" dt="2025-02-17T14:06:19.799" v="1484" actId="21"/>
          <ac:spMkLst>
            <pc:docMk/>
            <pc:sldMk cId="3215489839" sldId="268"/>
            <ac:spMk id="23" creationId="{3C1E8A1C-7224-1F45-04FD-182B6ACCC8E4}"/>
          </ac:spMkLst>
        </pc:spChg>
        <pc:cxnChg chg="add mod">
          <ac:chgData name="順哉 徳重" userId="61863bed2814b00a" providerId="LiveId" clId="{74A22B27-288E-498D-902B-F606900FB782}" dt="2025-02-17T14:07:15.853" v="1486" actId="1076"/>
          <ac:cxnSpMkLst>
            <pc:docMk/>
            <pc:sldMk cId="3215489839" sldId="268"/>
            <ac:cxnSpMk id="4" creationId="{564A9075-D476-C6CF-8DAE-65AA3AA7F853}"/>
          </ac:cxnSpMkLst>
        </pc:cxnChg>
        <pc:cxnChg chg="mod">
          <ac:chgData name="順哉 徳重" userId="61863bed2814b00a" providerId="LiveId" clId="{74A22B27-288E-498D-902B-F606900FB782}" dt="2025-02-17T14:04:39.672" v="1476" actId="1076"/>
          <ac:cxnSpMkLst>
            <pc:docMk/>
            <pc:sldMk cId="3215489839" sldId="268"/>
            <ac:cxnSpMk id="13" creationId="{D4DAAF73-4927-7D7E-DABD-D666ADAD4D1A}"/>
          </ac:cxnSpMkLst>
        </pc:cxnChg>
        <pc:cxnChg chg="del">
          <ac:chgData name="順哉 徳重" userId="61863bed2814b00a" providerId="LiveId" clId="{74A22B27-288E-498D-902B-F606900FB782}" dt="2025-02-17T14:05:49.870" v="1479" actId="21"/>
          <ac:cxnSpMkLst>
            <pc:docMk/>
            <pc:sldMk cId="3215489839" sldId="268"/>
            <ac:cxnSpMk id="15" creationId="{4B2043D8-9334-B58F-81D1-2EC21BEF4A4B}"/>
          </ac:cxnSpMkLst>
        </pc:cxnChg>
        <pc:cxnChg chg="del mod">
          <ac:chgData name="順哉 徳重" userId="61863bed2814b00a" providerId="LiveId" clId="{74A22B27-288E-498D-902B-F606900FB782}" dt="2025-02-17T14:06:06.928" v="1482" actId="21"/>
          <ac:cxnSpMkLst>
            <pc:docMk/>
            <pc:sldMk cId="3215489839" sldId="268"/>
            <ac:cxnSpMk id="21" creationId="{AD19A3FB-039C-2AD1-CA4B-4CDD09F66E96}"/>
          </ac:cxnSpMkLst>
        </pc:cxnChg>
        <pc:cxnChg chg="del mod">
          <ac:chgData name="順哉 徳重" userId="61863bed2814b00a" providerId="LiveId" clId="{74A22B27-288E-498D-902B-F606900FB782}" dt="2025-02-17T14:06:13.619" v="1483" actId="21"/>
          <ac:cxnSpMkLst>
            <pc:docMk/>
            <pc:sldMk cId="3215489839" sldId="268"/>
            <ac:cxnSpMk id="24" creationId="{418C87B8-F9C8-9791-F6EA-C260BA4EFAD3}"/>
          </ac:cxnSpMkLst>
        </pc:cxnChg>
      </pc:sldChg>
      <pc:sldChg chg="addSp delSp modSp new del mod">
        <pc:chgData name="順哉 徳重" userId="61863bed2814b00a" providerId="LiveId" clId="{74A22B27-288E-498D-902B-F606900FB782}" dt="2025-02-17T14:13:33.842" v="1663" actId="2696"/>
        <pc:sldMkLst>
          <pc:docMk/>
          <pc:sldMk cId="871333455" sldId="269"/>
        </pc:sldMkLst>
        <pc:spChg chg="add del mod">
          <ac:chgData name="順哉 徳重" userId="61863bed2814b00a" providerId="LiveId" clId="{74A22B27-288E-498D-902B-F606900FB782}" dt="2025-02-17T14:11:42.108" v="1644" actId="21"/>
          <ac:spMkLst>
            <pc:docMk/>
            <pc:sldMk cId="871333455" sldId="269"/>
            <ac:spMk id="3" creationId="{802FB819-8F99-85E6-58B7-54D5453744C3}"/>
          </ac:spMkLst>
        </pc:spChg>
        <pc:spChg chg="add mod">
          <ac:chgData name="順哉 徳重" userId="61863bed2814b00a" providerId="LiveId" clId="{74A22B27-288E-498D-902B-F606900FB782}" dt="2025-02-17T14:12:09.537" v="1662" actId="5793"/>
          <ac:spMkLst>
            <pc:docMk/>
            <pc:sldMk cId="871333455" sldId="269"/>
            <ac:spMk id="4" creationId="{425CDC80-846D-3833-FF71-7CF6B3182F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ja_jp/serverless-application-model/latest/developerguide/what-is-sam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484851"/>
            <a:ext cx="9633358" cy="2117391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AWS</a:t>
            </a:r>
            <a:r>
              <a:rPr lang="ja-JP" altLang="en-US" sz="6600" dirty="0"/>
              <a:t> </a:t>
            </a:r>
            <a:r>
              <a:rPr lang="en-US" altLang="ja-JP" sz="6600" dirty="0"/>
              <a:t>SAM</a:t>
            </a:r>
            <a:r>
              <a:rPr lang="ja-JP" altLang="en-US" sz="6600" dirty="0"/>
              <a:t>を使った</a:t>
            </a:r>
            <a:br>
              <a:rPr lang="en-US" altLang="ja-JP" sz="6600" dirty="0"/>
            </a:br>
            <a:r>
              <a:rPr lang="ja-JP" altLang="en-US" sz="6600" dirty="0"/>
              <a:t>サーバレスアプリ開発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D90544-DEFC-DBE4-8309-81B6606C8DBE}"/>
              </a:ext>
            </a:extLst>
          </p:cNvPr>
          <p:cNvSpPr txBox="1"/>
          <p:nvPr/>
        </p:nvSpPr>
        <p:spPr>
          <a:xfrm>
            <a:off x="528505" y="1717570"/>
            <a:ext cx="1111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が提供するサーバーレスアプリケーションの開発とデプロイを支援するためのフレームワーク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5A33D-62CC-14A7-45D5-0748E5FFE81A}"/>
              </a:ext>
            </a:extLst>
          </p:cNvPr>
          <p:cNvSpPr txBox="1"/>
          <p:nvPr/>
        </p:nvSpPr>
        <p:spPr>
          <a:xfrm>
            <a:off x="528505" y="316469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4000" dirty="0"/>
              <a:t>CloudFormation</a:t>
            </a:r>
            <a:r>
              <a:rPr lang="ja-JP" altLang="en-US" sz="4000" dirty="0"/>
              <a:t>の拡張機能</a:t>
            </a:r>
            <a:endParaRPr kumimoji="1" lang="ja-JP" altLang="en-US" sz="4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559CEB-7D31-E862-A87A-57A0B5ED64E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AWS SAM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Serverless Application Model</a:t>
            </a:r>
            <a:r>
              <a:rPr kumimoji="1" lang="ja-JP" altLang="en-US" sz="3600" dirty="0"/>
              <a:t>）とは？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79A292-4195-FE6E-8406-2E6E8C0B654B}"/>
              </a:ext>
            </a:extLst>
          </p:cNvPr>
          <p:cNvSpPr txBox="1"/>
          <p:nvPr/>
        </p:nvSpPr>
        <p:spPr>
          <a:xfrm>
            <a:off x="528505" y="4119371"/>
            <a:ext cx="92195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SAM</a:t>
            </a:r>
            <a:r>
              <a:rPr lang="ja-JP" altLang="en-US" sz="4000" dirty="0"/>
              <a:t>テンプレート</a:t>
            </a:r>
            <a:r>
              <a:rPr lang="ja-JP" altLang="en-US" sz="3600" dirty="0"/>
              <a:t>と</a:t>
            </a:r>
            <a:r>
              <a:rPr lang="en-US" altLang="ja-JP" sz="3600" dirty="0"/>
              <a:t>SAM CLI</a:t>
            </a:r>
            <a:r>
              <a:rPr lang="ja-JP" altLang="en-US" sz="3600" dirty="0"/>
              <a:t>で構成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AA14B-B149-0EA6-024B-6BEDD4243472}"/>
              </a:ext>
            </a:extLst>
          </p:cNvPr>
          <p:cNvSpPr txBox="1"/>
          <p:nvPr/>
        </p:nvSpPr>
        <p:spPr>
          <a:xfrm>
            <a:off x="528505" y="5310279"/>
            <a:ext cx="99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hlinkClick r:id="rId2"/>
              </a:rPr>
              <a:t>AWS Serverless Application Model (AWS SAM) </a:t>
            </a:r>
            <a:r>
              <a:rPr lang="ja-JP" altLang="en-US" sz="3200" dirty="0">
                <a:hlinkClick r:id="rId2"/>
              </a:rPr>
              <a:t>とは </a:t>
            </a:r>
            <a:r>
              <a:rPr lang="en-US" altLang="ja-JP" sz="3200" dirty="0">
                <a:hlinkClick r:id="rId2"/>
              </a:rPr>
              <a:t>- AWS Serverless Application Model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261CF-0610-082C-81A9-3D7BFE6CE076}"/>
              </a:ext>
            </a:extLst>
          </p:cNvPr>
          <p:cNvSpPr txBox="1"/>
          <p:nvPr/>
        </p:nvSpPr>
        <p:spPr>
          <a:xfrm>
            <a:off x="528506" y="4827257"/>
            <a:ext cx="92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9172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3DF8-29A7-4C9A-9822-FAE91971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6CCB33-5E56-8ADD-3F53-0DF3A02F237D}"/>
              </a:ext>
            </a:extLst>
          </p:cNvPr>
          <p:cNvSpPr txBox="1"/>
          <p:nvPr/>
        </p:nvSpPr>
        <p:spPr>
          <a:xfrm>
            <a:off x="528505" y="1367114"/>
            <a:ext cx="1111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 </a:t>
            </a:r>
            <a:r>
              <a:rPr lang="en-US" altLang="ja-JP" sz="3600" dirty="0"/>
              <a:t>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9235F1-DD50-CCEF-62B9-C4DB77CBEC87}"/>
              </a:ext>
            </a:extLst>
          </p:cNvPr>
          <p:cNvSpPr txBox="1"/>
          <p:nvPr/>
        </p:nvSpPr>
        <p:spPr>
          <a:xfrm>
            <a:off x="528505" y="232927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3600" dirty="0"/>
              <a:t>AWS SAM 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6AA002-144B-A998-6A92-D97D3A181DB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環境構築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4F4F1-0F19-359D-8010-D9558A1B90F0}"/>
              </a:ext>
            </a:extLst>
          </p:cNvPr>
          <p:cNvSpPr txBox="1"/>
          <p:nvPr/>
        </p:nvSpPr>
        <p:spPr>
          <a:xfrm>
            <a:off x="528505" y="3279049"/>
            <a:ext cx="9219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Docker</a:t>
            </a:r>
            <a:r>
              <a:rPr lang="ja-JP" altLang="en-US" sz="3600" dirty="0"/>
              <a:t>のインストール、起動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99FC7E-5DF1-EEB8-22B3-4AE2EB0251DB}"/>
              </a:ext>
            </a:extLst>
          </p:cNvPr>
          <p:cNvSpPr txBox="1"/>
          <p:nvPr/>
        </p:nvSpPr>
        <p:spPr>
          <a:xfrm>
            <a:off x="528505" y="4232818"/>
            <a:ext cx="1140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Toolkit</a:t>
            </a:r>
            <a:r>
              <a:rPr lang="ja-JP" altLang="en-US" sz="3600" dirty="0"/>
              <a:t> </a:t>
            </a:r>
            <a:r>
              <a:rPr lang="en-US" altLang="ja-JP" sz="3600" dirty="0"/>
              <a:t>for</a:t>
            </a:r>
            <a:r>
              <a:rPr lang="ja-JP" altLang="en-US" sz="3600" dirty="0"/>
              <a:t> </a:t>
            </a:r>
            <a:r>
              <a:rPr lang="en-US" altLang="ja-JP" sz="3600" dirty="0"/>
              <a:t>Visual</a:t>
            </a:r>
            <a:r>
              <a:rPr lang="ja-JP" altLang="en-US" sz="3600" dirty="0"/>
              <a:t> </a:t>
            </a:r>
            <a:r>
              <a:rPr lang="en-US" altLang="ja-JP" sz="3600" dirty="0"/>
              <a:t>Studio</a:t>
            </a:r>
            <a:r>
              <a:rPr lang="ja-JP" altLang="en-US" sz="3600" dirty="0"/>
              <a:t> </a:t>
            </a:r>
            <a:r>
              <a:rPr lang="en-US" altLang="ja-JP" sz="3600" dirty="0"/>
              <a:t>Code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B4D87B-E918-E81D-E784-FC006F386C95}"/>
              </a:ext>
            </a:extLst>
          </p:cNvPr>
          <p:cNvSpPr txBox="1"/>
          <p:nvPr/>
        </p:nvSpPr>
        <p:spPr>
          <a:xfrm>
            <a:off x="528505" y="5186587"/>
            <a:ext cx="593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</a:t>
            </a:r>
            <a:r>
              <a:rPr kumimoji="1" lang="ja-JP" altLang="en-US" sz="3600" dirty="0"/>
              <a:t>認証情報の設定</a:t>
            </a:r>
          </a:p>
        </p:txBody>
      </p:sp>
    </p:spTree>
    <p:extLst>
      <p:ext uri="{BB962C8B-B14F-4D97-AF65-F5344CB8AC3E}">
        <p14:creationId xmlns:p14="http://schemas.microsoft.com/office/powerpoint/2010/main" val="24021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DF452A-F441-297C-A6F1-F4D2DEAED11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開発の流れ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734DC3-673E-7448-4872-64E03C53EE3D}"/>
              </a:ext>
            </a:extLst>
          </p:cNvPr>
          <p:cNvSpPr txBox="1"/>
          <p:nvPr/>
        </p:nvSpPr>
        <p:spPr>
          <a:xfrm>
            <a:off x="687896" y="1442906"/>
            <a:ext cx="1121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サ</a:t>
            </a:r>
            <a:r>
              <a:rPr lang="ja-JP" altLang="en-US" sz="2800" dirty="0"/>
              <a:t>ーバーレスアプリケーションプロジェクトを作成</a:t>
            </a:r>
            <a:br>
              <a:rPr lang="en-US" altLang="ja-JP" sz="2800" dirty="0"/>
            </a:br>
            <a:r>
              <a:rPr lang="en-US" altLang="ja-JP" sz="2800" dirty="0"/>
              <a:t>   </a:t>
            </a:r>
            <a:r>
              <a:rPr kumimoji="1" lang="en-US" altLang="ja-JP" sz="2800" dirty="0" err="1"/>
              <a:t>sam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init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F9A197-0ADC-89DC-DA17-6BB95B7EC82F}"/>
              </a:ext>
            </a:extLst>
          </p:cNvPr>
          <p:cNvSpPr txBox="1"/>
          <p:nvPr/>
        </p:nvSpPr>
        <p:spPr>
          <a:xfrm>
            <a:off x="687896" y="2723085"/>
            <a:ext cx="8019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2.</a:t>
            </a:r>
            <a:r>
              <a:rPr lang="ja-JP" altLang="en-US" sz="2800" dirty="0"/>
              <a:t>アプリケーションのコードをビルド</a:t>
            </a:r>
            <a:br>
              <a:rPr lang="en-US" altLang="ja-JP" sz="2800" dirty="0"/>
            </a:br>
            <a:r>
              <a:rPr lang="en-US" altLang="ja-JP" sz="2800" dirty="0"/>
              <a:t>   </a:t>
            </a:r>
            <a:r>
              <a:rPr lang="en-US" altLang="ja-JP" sz="2800" dirty="0" err="1"/>
              <a:t>sam</a:t>
            </a:r>
            <a:r>
              <a:rPr lang="en-US" altLang="ja-JP" sz="2800" dirty="0"/>
              <a:t> build –use-container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97F8E7-94A7-37B6-20B7-8DF78D808CF9}"/>
              </a:ext>
            </a:extLst>
          </p:cNvPr>
          <p:cNvSpPr txBox="1"/>
          <p:nvPr/>
        </p:nvSpPr>
        <p:spPr>
          <a:xfrm>
            <a:off x="687896" y="4003264"/>
            <a:ext cx="9034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3.</a:t>
            </a:r>
            <a:r>
              <a:rPr lang="ja-JP" altLang="en-US" sz="2800"/>
              <a:t>ビルドされたアプリケーションを</a:t>
            </a:r>
            <a:r>
              <a:rPr lang="en-US" altLang="ja-JP" sz="2800"/>
              <a:t>AWS</a:t>
            </a:r>
            <a:r>
              <a:rPr lang="ja-JP" altLang="en-US" sz="2800"/>
              <a:t>上にデプロイ</a:t>
            </a:r>
            <a:br>
              <a:rPr lang="en-US" altLang="ja-JP" sz="2800"/>
            </a:br>
            <a:r>
              <a:rPr lang="en-US" altLang="ja-JP" sz="2800"/>
              <a:t>sam deploy -guided –capabilities CAPABILITY_IAM CAPABILITY_AUTO_EXPAND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123206-C3D3-BD2F-9CD3-178C83D211BF}"/>
              </a:ext>
            </a:extLst>
          </p:cNvPr>
          <p:cNvSpPr txBox="1"/>
          <p:nvPr/>
        </p:nvSpPr>
        <p:spPr>
          <a:xfrm>
            <a:off x="6293140" y="3244334"/>
            <a:ext cx="583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Docker </a:t>
            </a:r>
            <a:r>
              <a:rPr lang="ja-JP" altLang="en-US" dirty="0"/>
              <a:t>コンテナを起動し、その中でビルドを行う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36670E9-4757-46B2-B9DF-51C2FFA69C8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44455" y="3429000"/>
            <a:ext cx="84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CECDDBD-E03F-C81A-BD2E-2013D21A32FA}"/>
              </a:ext>
            </a:extLst>
          </p:cNvPr>
          <p:cNvCxnSpPr>
            <a:cxnSpLocks/>
          </p:cNvCxnSpPr>
          <p:nvPr/>
        </p:nvCxnSpPr>
        <p:spPr>
          <a:xfrm flipH="1" flipV="1">
            <a:off x="3313651" y="4899171"/>
            <a:ext cx="528507" cy="51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789B0A-5272-9B60-02C6-EDEF44656514}"/>
              </a:ext>
            </a:extLst>
          </p:cNvPr>
          <p:cNvSpPr txBox="1"/>
          <p:nvPr/>
        </p:nvSpPr>
        <p:spPr>
          <a:xfrm>
            <a:off x="3742188" y="5460390"/>
            <a:ext cx="118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対話</a:t>
            </a:r>
            <a:r>
              <a:rPr lang="ja-JP" altLang="en-US" dirty="0"/>
              <a:t>形式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1A9A1F-2708-2E36-867E-D305FC72D402}"/>
              </a:ext>
            </a:extLst>
          </p:cNvPr>
          <p:cNvCxnSpPr>
            <a:cxnSpLocks/>
          </p:cNvCxnSpPr>
          <p:nvPr/>
        </p:nvCxnSpPr>
        <p:spPr>
          <a:xfrm flipH="1" flipV="1">
            <a:off x="7508147" y="4899171"/>
            <a:ext cx="892028" cy="33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A0E113-CB97-72EC-DDB6-4CDA3BE8F265}"/>
              </a:ext>
            </a:extLst>
          </p:cNvPr>
          <p:cNvSpPr txBox="1"/>
          <p:nvPr/>
        </p:nvSpPr>
        <p:spPr>
          <a:xfrm>
            <a:off x="6014905" y="5255703"/>
            <a:ext cx="5377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AWS CloudFormation </a:t>
            </a:r>
            <a:r>
              <a:rPr lang="ja-JP" altLang="en-US" dirty="0"/>
              <a:t>が </a:t>
            </a:r>
            <a:r>
              <a:rPr lang="en-US" altLang="ja-JP" dirty="0"/>
              <a:t>IAM </a:t>
            </a:r>
            <a:r>
              <a:rPr lang="ja-JP" altLang="en-US" dirty="0"/>
              <a:t>リソース（ロールやポリシーなど）を代わりに作成することを許可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8EB7984-14FF-23D2-91B0-E74614637FED}"/>
              </a:ext>
            </a:extLst>
          </p:cNvPr>
          <p:cNvCxnSpPr>
            <a:cxnSpLocks/>
          </p:cNvCxnSpPr>
          <p:nvPr/>
        </p:nvCxnSpPr>
        <p:spPr>
          <a:xfrm flipH="1" flipV="1">
            <a:off x="1459511" y="5334914"/>
            <a:ext cx="211910" cy="5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4AE29D-4900-6E3D-957A-85C08F5CD54C}"/>
              </a:ext>
            </a:extLst>
          </p:cNvPr>
          <p:cNvSpPr txBox="1"/>
          <p:nvPr/>
        </p:nvSpPr>
        <p:spPr>
          <a:xfrm>
            <a:off x="1565466" y="601225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CloudFormation </a:t>
            </a:r>
            <a:r>
              <a:rPr lang="ja-JP" altLang="en-US" dirty="0"/>
              <a:t>がネストされたスタックを自動的に展開して作成することを許可</a:t>
            </a:r>
          </a:p>
        </p:txBody>
      </p:sp>
    </p:spTree>
    <p:extLst>
      <p:ext uri="{BB962C8B-B14F-4D97-AF65-F5344CB8AC3E}">
        <p14:creationId xmlns:p14="http://schemas.microsoft.com/office/powerpoint/2010/main" val="325628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37B6AC-733C-05C9-8BD8-E374CBED0C99}"/>
              </a:ext>
            </a:extLst>
          </p:cNvPr>
          <p:cNvSpPr/>
          <p:nvPr/>
        </p:nvSpPr>
        <p:spPr>
          <a:xfrm>
            <a:off x="4957894" y="1748921"/>
            <a:ext cx="1597402" cy="365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1A5314-A283-0D3D-8105-D8859AE2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78" y="2089777"/>
            <a:ext cx="873255" cy="834154"/>
          </a:xfrm>
          <a:prstGeom prst="rect">
            <a:avLst/>
          </a:prstGeom>
        </p:spPr>
      </p:pic>
      <p:pic>
        <p:nvPicPr>
          <p:cNvPr id="5" name="グラフィックス 4" descr="ドキュメント 単色塗りつぶし">
            <a:extLst>
              <a:ext uri="{FF2B5EF4-FFF2-40B4-BE49-F238E27FC236}">
                <a16:creationId xmlns:a16="http://schemas.microsoft.com/office/drawing/2014/main" id="{E36E6DA2-DE43-F4FF-D001-1DF09685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010" y="1291721"/>
            <a:ext cx="914400" cy="914400"/>
          </a:xfrm>
          <a:prstGeom prst="rect">
            <a:avLst/>
          </a:prstGeom>
        </p:spPr>
      </p:pic>
      <p:sp>
        <p:nvSpPr>
          <p:cNvPr id="2" name="円柱 1">
            <a:extLst>
              <a:ext uri="{FF2B5EF4-FFF2-40B4-BE49-F238E27FC236}">
                <a16:creationId xmlns:a16="http://schemas.microsoft.com/office/drawing/2014/main" id="{2BF2BD9D-4F63-8186-DB00-3B7649DE1868}"/>
              </a:ext>
            </a:extLst>
          </p:cNvPr>
          <p:cNvSpPr/>
          <p:nvPr/>
        </p:nvSpPr>
        <p:spPr>
          <a:xfrm>
            <a:off x="1245067" y="3585926"/>
            <a:ext cx="1458286" cy="1610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DF4B60-8693-CCA9-009E-EB20E6511A3B}"/>
              </a:ext>
            </a:extLst>
          </p:cNvPr>
          <p:cNvCxnSpPr>
            <a:cxnSpLocks/>
          </p:cNvCxnSpPr>
          <p:nvPr/>
        </p:nvCxnSpPr>
        <p:spPr>
          <a:xfrm>
            <a:off x="1974210" y="2436451"/>
            <a:ext cx="0" cy="709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4B6D77-AB05-A19C-35DA-112EB29927A3}"/>
              </a:ext>
            </a:extLst>
          </p:cNvPr>
          <p:cNvSpPr txBox="1"/>
          <p:nvPr/>
        </p:nvSpPr>
        <p:spPr>
          <a:xfrm>
            <a:off x="820724" y="5636666"/>
            <a:ext cx="230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加工前のファイルを置く</a:t>
            </a:r>
            <a:r>
              <a:rPr kumimoji="1" lang="en-US" altLang="ja-JP" dirty="0"/>
              <a:t>S3</a:t>
            </a:r>
            <a:r>
              <a:rPr kumimoji="1" lang="ja-JP" altLang="en-US" dirty="0"/>
              <a:t>バケット</a:t>
            </a:r>
          </a:p>
        </p:txBody>
      </p:sp>
      <p:pic>
        <p:nvPicPr>
          <p:cNvPr id="11" name="グラフィックス 10" descr="ドキュメント 単色塗りつぶし">
            <a:extLst>
              <a:ext uri="{FF2B5EF4-FFF2-40B4-BE49-F238E27FC236}">
                <a16:creationId xmlns:a16="http://schemas.microsoft.com/office/drawing/2014/main" id="{E28C7ED2-85AC-D293-9E3E-1C9F00716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3878" y="3934069"/>
            <a:ext cx="914400" cy="914400"/>
          </a:xfrm>
          <a:prstGeom prst="rect">
            <a:avLst/>
          </a:prstGeom>
        </p:spPr>
      </p:pic>
      <p:sp>
        <p:nvSpPr>
          <p:cNvPr id="12" name="円柱 11">
            <a:extLst>
              <a:ext uri="{FF2B5EF4-FFF2-40B4-BE49-F238E27FC236}">
                <a16:creationId xmlns:a16="http://schemas.microsoft.com/office/drawing/2014/main" id="{67D9FFD3-0A88-4490-4440-B15E8CC45540}"/>
              </a:ext>
            </a:extLst>
          </p:cNvPr>
          <p:cNvSpPr/>
          <p:nvPr/>
        </p:nvSpPr>
        <p:spPr>
          <a:xfrm>
            <a:off x="8758803" y="3585926"/>
            <a:ext cx="1458286" cy="1610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CF16364-10BB-E6B6-E60D-695183277BF5}"/>
              </a:ext>
            </a:extLst>
          </p:cNvPr>
          <p:cNvCxnSpPr>
            <a:cxnSpLocks/>
          </p:cNvCxnSpPr>
          <p:nvPr/>
        </p:nvCxnSpPr>
        <p:spPr>
          <a:xfrm>
            <a:off x="3127696" y="4391269"/>
            <a:ext cx="169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510AF3-2800-AE46-DD3E-BBBBB83C75BA}"/>
              </a:ext>
            </a:extLst>
          </p:cNvPr>
          <p:cNvSpPr txBox="1"/>
          <p:nvPr/>
        </p:nvSpPr>
        <p:spPr>
          <a:xfrm>
            <a:off x="8334460" y="5537396"/>
            <a:ext cx="2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保存先の</a:t>
            </a:r>
            <a:r>
              <a:rPr kumimoji="1" lang="en-US" altLang="ja-JP" dirty="0"/>
              <a:t>S3</a:t>
            </a:r>
            <a:r>
              <a:rPr kumimoji="1" lang="ja-JP" altLang="en-US" dirty="0"/>
              <a:t>バケット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4C41AB0-DF45-C2F7-D4DC-D11C9F7754A7}"/>
              </a:ext>
            </a:extLst>
          </p:cNvPr>
          <p:cNvCxnSpPr>
            <a:cxnSpLocks/>
          </p:cNvCxnSpPr>
          <p:nvPr/>
        </p:nvCxnSpPr>
        <p:spPr>
          <a:xfrm>
            <a:off x="6576970" y="4391269"/>
            <a:ext cx="169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35E731-E377-47F3-4D90-15E999D9E9CD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今回作成したサーバーレスアプリ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E16B43-AB38-D5B1-BC3F-F5A37F6F4BDF}"/>
              </a:ext>
            </a:extLst>
          </p:cNvPr>
          <p:cNvSpPr txBox="1"/>
          <p:nvPr/>
        </p:nvSpPr>
        <p:spPr>
          <a:xfrm>
            <a:off x="3189212" y="4663803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ダウンロード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ED7E0-90D4-A1CF-8C52-F2FF20FCA018}"/>
              </a:ext>
            </a:extLst>
          </p:cNvPr>
          <p:cNvSpPr txBox="1"/>
          <p:nvPr/>
        </p:nvSpPr>
        <p:spPr>
          <a:xfrm>
            <a:off x="6674137" y="4692797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アップロード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EAC87B6-02F2-E442-75B3-4629A0564745}"/>
              </a:ext>
            </a:extLst>
          </p:cNvPr>
          <p:cNvCxnSpPr>
            <a:cxnSpLocks/>
          </p:cNvCxnSpPr>
          <p:nvPr/>
        </p:nvCxnSpPr>
        <p:spPr>
          <a:xfrm flipV="1">
            <a:off x="2978092" y="2600587"/>
            <a:ext cx="1979802" cy="97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05E4F10-A062-3961-4378-2EBCC760A483}"/>
              </a:ext>
            </a:extLst>
          </p:cNvPr>
          <p:cNvSpPr txBox="1"/>
          <p:nvPr/>
        </p:nvSpPr>
        <p:spPr>
          <a:xfrm>
            <a:off x="116045" y="2606495"/>
            <a:ext cx="186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ファイルを置く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5E5559-9FF7-C650-6B1E-79F64404CADD}"/>
              </a:ext>
            </a:extLst>
          </p:cNvPr>
          <p:cNvSpPr txBox="1"/>
          <p:nvPr/>
        </p:nvSpPr>
        <p:spPr>
          <a:xfrm>
            <a:off x="2818352" y="1866389"/>
            <a:ext cx="199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イベントが発生し、</a:t>
            </a:r>
            <a:r>
              <a:rPr kumimoji="1" lang="en-US" altLang="ja-JP" dirty="0"/>
              <a:t>lambda</a:t>
            </a:r>
            <a:r>
              <a:rPr kumimoji="1" lang="ja-JP" altLang="en-US" dirty="0"/>
              <a:t>関数が実行される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15BEF54-DF0A-233E-AC86-FC496D614953}"/>
              </a:ext>
            </a:extLst>
          </p:cNvPr>
          <p:cNvSpPr txBox="1"/>
          <p:nvPr/>
        </p:nvSpPr>
        <p:spPr>
          <a:xfrm>
            <a:off x="5401112" y="4940822"/>
            <a:ext cx="71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加工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FD7099-2C1C-2EBC-C332-D54B6F837079}"/>
              </a:ext>
            </a:extLst>
          </p:cNvPr>
          <p:cNvSpPr txBox="1"/>
          <p:nvPr/>
        </p:nvSpPr>
        <p:spPr>
          <a:xfrm>
            <a:off x="7472838" y="1513020"/>
            <a:ext cx="414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置かれたファイルをパスワード付き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ファイルにしてアップロードする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4B8213C-50A8-3427-FA9F-CB114DD6737E}"/>
              </a:ext>
            </a:extLst>
          </p:cNvPr>
          <p:cNvSpPr/>
          <p:nvPr/>
        </p:nvSpPr>
        <p:spPr>
          <a:xfrm>
            <a:off x="7472838" y="1418362"/>
            <a:ext cx="4028467" cy="78775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87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0E0FF-23FB-E461-519A-5E7C8E2888DA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テンプレートファイル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060D7E-A608-B41D-1EB9-C28DD5256816}"/>
              </a:ext>
            </a:extLst>
          </p:cNvPr>
          <p:cNvSpPr txBox="1"/>
          <p:nvPr/>
        </p:nvSpPr>
        <p:spPr>
          <a:xfrm>
            <a:off x="528505" y="1407806"/>
            <a:ext cx="6094602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HelloWorldFunction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AWS::Serverless::Function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CodeUri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app.lambda_handler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Architectures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x86_64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ロールの設定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arn:aws:iam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::127214183862:role/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-lambda-role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レイヤーの参照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MyLayerPyminizip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イベントの設定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s3Event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s3:ObjectCreated:*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3F16FAD-CDCC-37A6-CF16-D9A1EB662556}"/>
              </a:ext>
            </a:extLst>
          </p:cNvPr>
          <p:cNvCxnSpPr>
            <a:cxnSpLocks/>
          </p:cNvCxnSpPr>
          <p:nvPr/>
        </p:nvCxnSpPr>
        <p:spPr>
          <a:xfrm flipH="1">
            <a:off x="5177405" y="2207703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32CC0A6-0F90-C5AF-5B7D-A1CA0A7E32B1}"/>
              </a:ext>
            </a:extLst>
          </p:cNvPr>
          <p:cNvSpPr txBox="1"/>
          <p:nvPr/>
        </p:nvSpPr>
        <p:spPr>
          <a:xfrm>
            <a:off x="6828638" y="2082084"/>
            <a:ext cx="443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パス、エントリーポイント、ランタイム、</a:t>
            </a:r>
            <a:br>
              <a:rPr kumimoji="1" lang="en-US" altLang="ja-JP" dirty="0"/>
            </a:br>
            <a:r>
              <a:rPr kumimoji="1" lang="ja-JP" altLang="en-US" dirty="0"/>
              <a:t>アーキテクチャ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AD5907-9604-F550-86B6-820421ED06B0}"/>
              </a:ext>
            </a:extLst>
          </p:cNvPr>
          <p:cNvCxnSpPr>
            <a:cxnSpLocks/>
          </p:cNvCxnSpPr>
          <p:nvPr/>
        </p:nvCxnSpPr>
        <p:spPr>
          <a:xfrm flipH="1">
            <a:off x="6109282" y="3501006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FD41B-CAC8-2775-C5CB-5F332B6978B7}"/>
              </a:ext>
            </a:extLst>
          </p:cNvPr>
          <p:cNvSpPr txBox="1"/>
          <p:nvPr/>
        </p:nvSpPr>
        <p:spPr>
          <a:xfrm>
            <a:off x="7512338" y="3316340"/>
            <a:ext cx="4333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</a:t>
            </a:r>
            <a:r>
              <a:rPr lang="en-US" altLang="ja-JP" dirty="0"/>
              <a:t>Lambda</a:t>
            </a:r>
            <a:r>
              <a:rPr lang="ja-JP" altLang="en-US" dirty="0"/>
              <a:t>関数が使用する</a:t>
            </a:r>
            <a:r>
              <a:rPr lang="en-US" altLang="ja-JP" dirty="0"/>
              <a:t>IAM</a:t>
            </a:r>
            <a:r>
              <a:rPr lang="ja-JP" altLang="en-US" dirty="0"/>
              <a:t>ロール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4F6739-9623-0297-FB18-3AD6F8FD22B7}"/>
              </a:ext>
            </a:extLst>
          </p:cNvPr>
          <p:cNvSpPr txBox="1"/>
          <p:nvPr/>
        </p:nvSpPr>
        <p:spPr>
          <a:xfrm>
            <a:off x="6512652" y="3976907"/>
            <a:ext cx="506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Lambda</a:t>
            </a:r>
            <a:r>
              <a:rPr lang="ja-JP" altLang="en-US" dirty="0"/>
              <a:t>関数で使用するレイヤーの参照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4D3D6D-2D99-CEC0-DDE4-137EB899026D}"/>
              </a:ext>
            </a:extLst>
          </p:cNvPr>
          <p:cNvCxnSpPr>
            <a:cxnSpLocks/>
          </p:cNvCxnSpPr>
          <p:nvPr/>
        </p:nvCxnSpPr>
        <p:spPr>
          <a:xfrm flipH="1">
            <a:off x="4835554" y="4159046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94FA50-E089-CE29-A3C1-C879073ADED8}"/>
              </a:ext>
            </a:extLst>
          </p:cNvPr>
          <p:cNvSpPr txBox="1"/>
          <p:nvPr/>
        </p:nvSpPr>
        <p:spPr>
          <a:xfrm>
            <a:off x="5896760" y="540952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S3</a:t>
            </a:r>
            <a:r>
              <a:rPr lang="ja-JP" altLang="en-US" dirty="0"/>
              <a:t>バケットでオブジェクトが作成されたとき、この</a:t>
            </a:r>
            <a:r>
              <a:rPr lang="en-US" altLang="ja-JP" dirty="0"/>
              <a:t>Lambda</a:t>
            </a:r>
            <a:r>
              <a:rPr lang="ja-JP" altLang="en-US" dirty="0"/>
              <a:t>関数がトリガーされる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BE8869A-5119-3CE3-7D7E-F36B1CCA8B75}"/>
              </a:ext>
            </a:extLst>
          </p:cNvPr>
          <p:cNvCxnSpPr>
            <a:cxnSpLocks/>
          </p:cNvCxnSpPr>
          <p:nvPr/>
        </p:nvCxnSpPr>
        <p:spPr>
          <a:xfrm flipH="1">
            <a:off x="5108896" y="5594962"/>
            <a:ext cx="7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7ABC-CEEC-9BC9-71EE-E99F9503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6648DF-436C-3FEA-B188-93C2C8994DAA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テンプレートファイル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4DAAF73-4927-7D7E-DABD-D666ADAD4D1A}"/>
              </a:ext>
            </a:extLst>
          </p:cNvPr>
          <p:cNvCxnSpPr>
            <a:cxnSpLocks/>
          </p:cNvCxnSpPr>
          <p:nvPr/>
        </p:nvCxnSpPr>
        <p:spPr>
          <a:xfrm flipH="1">
            <a:off x="4985158" y="1393970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A1745-337E-C59D-B39B-F0CA0E4A336E}"/>
              </a:ext>
            </a:extLst>
          </p:cNvPr>
          <p:cNvSpPr txBox="1"/>
          <p:nvPr/>
        </p:nvSpPr>
        <p:spPr>
          <a:xfrm>
            <a:off x="6623107" y="1116834"/>
            <a:ext cx="547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S3</a:t>
            </a:r>
            <a:r>
              <a:rPr lang="ja-JP" altLang="en-US" dirty="0"/>
              <a:t>バケットのオブジェクトが作成されたときに、</a:t>
            </a:r>
            <a:r>
              <a:rPr lang="en-US" altLang="ja-JP" dirty="0"/>
              <a:t>S3</a:t>
            </a:r>
            <a:r>
              <a:rPr lang="ja-JP" altLang="en-US" dirty="0"/>
              <a:t>がそのイベントをトリガーとして</a:t>
            </a:r>
            <a:r>
              <a:rPr lang="en-US" altLang="ja-JP" dirty="0"/>
              <a:t>Lambda</a:t>
            </a:r>
            <a:r>
              <a:rPr lang="ja-JP" altLang="en-US" dirty="0"/>
              <a:t>関数を実行できるようにするための許可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212890-3409-1154-5CDD-475056686338}"/>
              </a:ext>
            </a:extLst>
          </p:cNvPr>
          <p:cNvSpPr txBox="1"/>
          <p:nvPr/>
        </p:nvSpPr>
        <p:spPr>
          <a:xfrm>
            <a:off x="528505" y="1116834"/>
            <a:ext cx="6094602" cy="567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パーミッションの追加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S3Permission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AWS::Lambda::Permission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lambda:InvokeFunction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HelloWorldFunction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s3.amazonaws.com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SourceAccount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'AWS::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AccountId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SourceArn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arn:aws:s3:::example-read-tokushige-01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レイヤーの作成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MyLayerPyminizip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AWS::Serverless::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LayerVersion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ContentUri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mylayer-pyminizip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CompatibleRuntimes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BuildMethod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#S3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バケットの作成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ReadBucket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AWS::S3::Bucket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example-read-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WriteBucket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AWS::S3::Bucket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example-write-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64A9075-D476-C6CF-8DAE-65AA3AA7F853}"/>
              </a:ext>
            </a:extLst>
          </p:cNvPr>
          <p:cNvCxnSpPr>
            <a:cxnSpLocks/>
          </p:cNvCxnSpPr>
          <p:nvPr/>
        </p:nvCxnSpPr>
        <p:spPr>
          <a:xfrm flipH="1">
            <a:off x="5376644" y="3348605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93416-0535-F0D8-6CF0-E00C745CCA0F}"/>
              </a:ext>
            </a:extLst>
          </p:cNvPr>
          <p:cNvSpPr txBox="1"/>
          <p:nvPr/>
        </p:nvSpPr>
        <p:spPr>
          <a:xfrm>
            <a:off x="6895750" y="3105834"/>
            <a:ext cx="509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レイヤーの作成に</a:t>
            </a:r>
            <a:r>
              <a:rPr kumimoji="1" lang="en-US" altLang="ja-JP" dirty="0"/>
              <a:t>pip</a:t>
            </a:r>
            <a:r>
              <a:rPr kumimoji="1" lang="ja-JP" altLang="en-US" dirty="0"/>
              <a:t>や</a:t>
            </a:r>
            <a:r>
              <a:rPr kumimoji="1" lang="en-US" altLang="ja-JP" dirty="0"/>
              <a:t>maven</a:t>
            </a:r>
            <a:r>
              <a:rPr kumimoji="1" lang="ja-JP" altLang="en-US" dirty="0"/>
              <a:t>を使用できる</a:t>
            </a:r>
            <a:br>
              <a:rPr kumimoji="1" lang="en-US" altLang="ja-JP" dirty="0"/>
            </a:br>
            <a:r>
              <a:rPr kumimoji="1" lang="ja-JP" altLang="en-US" dirty="0"/>
              <a:t>つまり</a:t>
            </a:r>
            <a:r>
              <a:rPr kumimoji="1" lang="en-US" altLang="ja-JP" dirty="0"/>
              <a:t>requirements.txt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pom.xml</a:t>
            </a:r>
            <a:r>
              <a:rPr kumimoji="1" lang="ja-JP" altLang="en-US" dirty="0"/>
              <a:t>を書けばよい</a:t>
            </a:r>
          </a:p>
        </p:txBody>
      </p:sp>
    </p:spTree>
    <p:extLst>
      <p:ext uri="{BB962C8B-B14F-4D97-AF65-F5344CB8AC3E}">
        <p14:creationId xmlns:p14="http://schemas.microsoft.com/office/powerpoint/2010/main" val="321548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577</Words>
  <Application>Microsoft Office PowerPoint</Application>
  <PresentationFormat>ワイド画面</PresentationFormat>
  <Paragraphs>88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Office テーマ</vt:lpstr>
      <vt:lpstr>AWS SAMを使った サーバレスアプリ開発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順哉 徳重</dc:creator>
  <cp:lastModifiedBy>順哉 徳重</cp:lastModifiedBy>
  <cp:revision>1</cp:revision>
  <dcterms:created xsi:type="dcterms:W3CDTF">2025-02-04T11:28:08Z</dcterms:created>
  <dcterms:modified xsi:type="dcterms:W3CDTF">2025-02-17T14:13:44Z</dcterms:modified>
</cp:coreProperties>
</file>