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314" r:id="rId4"/>
    <p:sldId id="315" r:id="rId5"/>
    <p:sldId id="317" r:id="rId6"/>
    <p:sldId id="318" r:id="rId7"/>
    <p:sldId id="257" r:id="rId8"/>
    <p:sldId id="278" r:id="rId9"/>
    <p:sldId id="277" r:id="rId10"/>
    <p:sldId id="264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F26691-606D-4AD2-A758-D877697794C8}" v="71" dt="2025-03-02T10:49:45.7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順哉 徳重" userId="61863bed2814b00a" providerId="LiveId" clId="{DDF26691-606D-4AD2-A758-D877697794C8}"/>
    <pc:docChg chg="undo custSel addSld delSld modSld">
      <pc:chgData name="順哉 徳重" userId="61863bed2814b00a" providerId="LiveId" clId="{DDF26691-606D-4AD2-A758-D877697794C8}" dt="2025-03-03T12:46:22.934" v="1759" actId="14100"/>
      <pc:docMkLst>
        <pc:docMk/>
      </pc:docMkLst>
      <pc:sldChg chg="modSp del mod">
        <pc:chgData name="順哉 徳重" userId="61863bed2814b00a" providerId="LiveId" clId="{DDF26691-606D-4AD2-A758-D877697794C8}" dt="2025-03-02T06:53:29.637" v="944" actId="2696"/>
        <pc:sldMkLst>
          <pc:docMk/>
          <pc:sldMk cId="2911874208" sldId="265"/>
        </pc:sldMkLst>
        <pc:spChg chg="mod">
          <ac:chgData name="順哉 徳重" userId="61863bed2814b00a" providerId="LiveId" clId="{DDF26691-606D-4AD2-A758-D877697794C8}" dt="2025-03-02T06:45:39.733" v="715" actId="1076"/>
          <ac:spMkLst>
            <pc:docMk/>
            <pc:sldMk cId="2911874208" sldId="265"/>
            <ac:spMk id="26" creationId="{CF37B6AC-733C-05C9-8BD8-E374CBED0C99}"/>
          </ac:spMkLst>
        </pc:spChg>
      </pc:sldChg>
      <pc:sldChg chg="addSp delSp modSp mod">
        <pc:chgData name="順哉 徳重" userId="61863bed2814b00a" providerId="LiveId" clId="{DDF26691-606D-4AD2-A758-D877697794C8}" dt="2025-03-02T10:52:06.259" v="1724" actId="20577"/>
        <pc:sldMkLst>
          <pc:docMk/>
          <pc:sldMk cId="662395573" sldId="276"/>
        </pc:sldMkLst>
        <pc:spChg chg="del">
          <ac:chgData name="順哉 徳重" userId="61863bed2814b00a" providerId="LiveId" clId="{DDF26691-606D-4AD2-A758-D877697794C8}" dt="2025-03-02T06:36:42.288" v="629" actId="21"/>
          <ac:spMkLst>
            <pc:docMk/>
            <pc:sldMk cId="662395573" sldId="276"/>
            <ac:spMk id="2" creationId="{139946DA-8484-992A-E0E4-CF854CAD8700}"/>
          </ac:spMkLst>
        </pc:spChg>
        <pc:spChg chg="mod">
          <ac:chgData name="順哉 徳重" userId="61863bed2814b00a" providerId="LiveId" clId="{DDF26691-606D-4AD2-A758-D877697794C8}" dt="2025-03-02T06:50:00.422" v="862" actId="14100"/>
          <ac:spMkLst>
            <pc:docMk/>
            <pc:sldMk cId="662395573" sldId="276"/>
            <ac:spMk id="9" creationId="{431410B5-9B0C-3CE7-DD58-C56C76B6F452}"/>
          </ac:spMkLst>
        </pc:spChg>
        <pc:spChg chg="del">
          <ac:chgData name="順哉 徳重" userId="61863bed2814b00a" providerId="LiveId" clId="{DDF26691-606D-4AD2-A758-D877697794C8}" dt="2025-03-02T06:44:20.708" v="707" actId="21"/>
          <ac:spMkLst>
            <pc:docMk/>
            <pc:sldMk cId="662395573" sldId="276"/>
            <ac:spMk id="12" creationId="{ED9743C8-AB58-9787-A0CF-63213C2BB709}"/>
          </ac:spMkLst>
        </pc:spChg>
        <pc:spChg chg="del">
          <ac:chgData name="順哉 徳重" userId="61863bed2814b00a" providerId="LiveId" clId="{DDF26691-606D-4AD2-A758-D877697794C8}" dt="2025-03-02T06:44:25.691" v="708" actId="21"/>
          <ac:spMkLst>
            <pc:docMk/>
            <pc:sldMk cId="662395573" sldId="276"/>
            <ac:spMk id="17" creationId="{B5FD585D-4F17-3922-818A-A019ADBB187D}"/>
          </ac:spMkLst>
        </pc:spChg>
        <pc:spChg chg="mod">
          <ac:chgData name="順哉 徳重" userId="61863bed2814b00a" providerId="LiveId" clId="{DDF26691-606D-4AD2-A758-D877697794C8}" dt="2025-03-02T10:52:06.259" v="1724" actId="20577"/>
          <ac:spMkLst>
            <pc:docMk/>
            <pc:sldMk cId="662395573" sldId="276"/>
            <ac:spMk id="19" creationId="{59612638-BF88-7A1B-28C1-05FAA235FA57}"/>
          </ac:spMkLst>
        </pc:spChg>
        <pc:spChg chg="mod">
          <ac:chgData name="順哉 徳重" userId="61863bed2814b00a" providerId="LiveId" clId="{DDF26691-606D-4AD2-A758-D877697794C8}" dt="2025-03-02T06:48:40.887" v="766" actId="1076"/>
          <ac:spMkLst>
            <pc:docMk/>
            <pc:sldMk cId="662395573" sldId="276"/>
            <ac:spMk id="20" creationId="{A53BE3F4-AF2E-48AD-531A-C9BCBFD3CB7A}"/>
          </ac:spMkLst>
        </pc:spChg>
        <pc:spChg chg="del mod">
          <ac:chgData name="順哉 徳重" userId="61863bed2814b00a" providerId="LiveId" clId="{DDF26691-606D-4AD2-A758-D877697794C8}" dt="2025-03-02T06:43:45.466" v="701" actId="21"/>
          <ac:spMkLst>
            <pc:docMk/>
            <pc:sldMk cId="662395573" sldId="276"/>
            <ac:spMk id="21" creationId="{CB06FABA-4393-B403-1FCE-D6CE65BCD741}"/>
          </ac:spMkLst>
        </pc:spChg>
        <pc:spChg chg="add mod">
          <ac:chgData name="順哉 徳重" userId="61863bed2814b00a" providerId="LiveId" clId="{DDF26691-606D-4AD2-A758-D877697794C8}" dt="2025-03-02T06:35:46.137" v="626" actId="14100"/>
          <ac:spMkLst>
            <pc:docMk/>
            <pc:sldMk cId="662395573" sldId="276"/>
            <ac:spMk id="23" creationId="{62ECEDE1-C0CB-4552-641E-FBAA224B6BAE}"/>
          </ac:spMkLst>
        </pc:spChg>
        <pc:spChg chg="mod">
          <ac:chgData name="順哉 徳重" userId="61863bed2814b00a" providerId="LiveId" clId="{DDF26691-606D-4AD2-A758-D877697794C8}" dt="2025-03-02T06:49:05.773" v="768" actId="1076"/>
          <ac:spMkLst>
            <pc:docMk/>
            <pc:sldMk cId="662395573" sldId="276"/>
            <ac:spMk id="25" creationId="{F59489F0-556B-8249-883B-631FE60AA37A}"/>
          </ac:spMkLst>
        </pc:spChg>
        <pc:spChg chg="del">
          <ac:chgData name="順哉 徳重" userId="61863bed2814b00a" providerId="LiveId" clId="{DDF26691-606D-4AD2-A758-D877697794C8}" dt="2025-03-02T06:31:05.340" v="576" actId="21"/>
          <ac:spMkLst>
            <pc:docMk/>
            <pc:sldMk cId="662395573" sldId="276"/>
            <ac:spMk id="26" creationId="{E9F1544E-DEA2-E192-F12F-677E1E694071}"/>
          </ac:spMkLst>
        </pc:spChg>
        <pc:spChg chg="mod">
          <ac:chgData name="順哉 徳重" userId="61863bed2814b00a" providerId="LiveId" clId="{DDF26691-606D-4AD2-A758-D877697794C8}" dt="2025-03-02T06:32:02.769" v="594" actId="1076"/>
          <ac:spMkLst>
            <pc:docMk/>
            <pc:sldMk cId="662395573" sldId="276"/>
            <ac:spMk id="27" creationId="{31DCD942-65DC-2818-C46D-6A6ADDA0856F}"/>
          </ac:spMkLst>
        </pc:spChg>
        <pc:spChg chg="mod">
          <ac:chgData name="順哉 徳重" userId="61863bed2814b00a" providerId="LiveId" clId="{DDF26691-606D-4AD2-A758-D877697794C8}" dt="2025-03-02T06:47:10.263" v="725" actId="20577"/>
          <ac:spMkLst>
            <pc:docMk/>
            <pc:sldMk cId="662395573" sldId="276"/>
            <ac:spMk id="28" creationId="{0191607F-AA15-6713-464A-CEA3B862BF73}"/>
          </ac:spMkLst>
        </pc:spChg>
        <pc:spChg chg="mod">
          <ac:chgData name="順哉 徳重" userId="61863bed2814b00a" providerId="LiveId" clId="{DDF26691-606D-4AD2-A758-D877697794C8}" dt="2025-03-02T06:30:45.840" v="574" actId="14100"/>
          <ac:spMkLst>
            <pc:docMk/>
            <pc:sldMk cId="662395573" sldId="276"/>
            <ac:spMk id="29" creationId="{6CE51578-E8A7-5594-EB57-65E88EDCF528}"/>
          </ac:spMkLst>
        </pc:spChg>
        <pc:spChg chg="add mod">
          <ac:chgData name="順哉 徳重" userId="61863bed2814b00a" providerId="LiveId" clId="{DDF26691-606D-4AD2-A758-D877697794C8}" dt="2025-03-02T09:31:45.017" v="1650" actId="1076"/>
          <ac:spMkLst>
            <pc:docMk/>
            <pc:sldMk cId="662395573" sldId="276"/>
            <ac:spMk id="32" creationId="{C7DC734B-EEBC-FD7B-A9FC-B8B48A9D2EAD}"/>
          </ac:spMkLst>
        </pc:spChg>
        <pc:spChg chg="add mod">
          <ac:chgData name="順哉 徳重" userId="61863bed2814b00a" providerId="LiveId" clId="{DDF26691-606D-4AD2-A758-D877697794C8}" dt="2025-03-02T09:31:49.137" v="1651" actId="1076"/>
          <ac:spMkLst>
            <pc:docMk/>
            <pc:sldMk cId="662395573" sldId="276"/>
            <ac:spMk id="33" creationId="{3A7604B7-6A49-CDA4-E988-5A2DDA606172}"/>
          </ac:spMkLst>
        </pc:spChg>
        <pc:spChg chg="add mod">
          <ac:chgData name="順哉 徳重" userId="61863bed2814b00a" providerId="LiveId" clId="{DDF26691-606D-4AD2-A758-D877697794C8}" dt="2025-03-02T06:45:29.349" v="714" actId="1076"/>
          <ac:spMkLst>
            <pc:docMk/>
            <pc:sldMk cId="662395573" sldId="276"/>
            <ac:spMk id="39" creationId="{9EC11028-112A-6A27-D331-D128231E7BC9}"/>
          </ac:spMkLst>
        </pc:spChg>
        <pc:spChg chg="add mod">
          <ac:chgData name="順哉 徳重" userId="61863bed2814b00a" providerId="LiveId" clId="{DDF26691-606D-4AD2-A758-D877697794C8}" dt="2025-03-02T08:36:37.618" v="1329" actId="1076"/>
          <ac:spMkLst>
            <pc:docMk/>
            <pc:sldMk cId="662395573" sldId="276"/>
            <ac:spMk id="61" creationId="{DD38D751-E789-2FAD-C962-D3EEBF01895E}"/>
          </ac:spMkLst>
        </pc:spChg>
        <pc:spChg chg="add mod">
          <ac:chgData name="順哉 徳重" userId="61863bed2814b00a" providerId="LiveId" clId="{DDF26691-606D-4AD2-A758-D877697794C8}" dt="2025-03-02T06:52:53.263" v="943" actId="14100"/>
          <ac:spMkLst>
            <pc:docMk/>
            <pc:sldMk cId="662395573" sldId="276"/>
            <ac:spMk id="62" creationId="{0BEA8BBE-1AAA-B19B-FB8E-8E6ECF4F5349}"/>
          </ac:spMkLst>
        </pc:spChg>
        <pc:spChg chg="add mod">
          <ac:chgData name="順哉 徳重" userId="61863bed2814b00a" providerId="LiveId" clId="{DDF26691-606D-4AD2-A758-D877697794C8}" dt="2025-03-02T08:36:28.304" v="1328" actId="1076"/>
          <ac:spMkLst>
            <pc:docMk/>
            <pc:sldMk cId="662395573" sldId="276"/>
            <ac:spMk id="63" creationId="{B107C623-7918-7749-8F7A-B1E5FD9035EA}"/>
          </ac:spMkLst>
        </pc:spChg>
        <pc:spChg chg="add mod">
          <ac:chgData name="順哉 徳重" userId="61863bed2814b00a" providerId="LiveId" clId="{DDF26691-606D-4AD2-A758-D877697794C8}" dt="2025-03-02T09:32:10.171" v="1660" actId="1076"/>
          <ac:spMkLst>
            <pc:docMk/>
            <pc:sldMk cId="662395573" sldId="276"/>
            <ac:spMk id="64" creationId="{3220026B-17D1-B8D9-B509-F721123B96A4}"/>
          </ac:spMkLst>
        </pc:spChg>
        <pc:picChg chg="mod">
          <ac:chgData name="順哉 徳重" userId="61863bed2814b00a" providerId="LiveId" clId="{DDF26691-606D-4AD2-A758-D877697794C8}" dt="2025-03-02T06:32:38.303" v="602" actId="1076"/>
          <ac:picMkLst>
            <pc:docMk/>
            <pc:sldMk cId="662395573" sldId="276"/>
            <ac:picMk id="3" creationId="{55D97283-040E-1020-B508-29C7E422B740}"/>
          </ac:picMkLst>
        </pc:picChg>
        <pc:picChg chg="add mod modCrop">
          <ac:chgData name="順哉 徳重" userId="61863bed2814b00a" providerId="LiveId" clId="{DDF26691-606D-4AD2-A758-D877697794C8}" dt="2025-03-02T06:31:31.448" v="578" actId="1076"/>
          <ac:picMkLst>
            <pc:docMk/>
            <pc:sldMk cId="662395573" sldId="276"/>
            <ac:picMk id="4" creationId="{8DA1BAB1-F575-1CFC-AA38-741DDDB66327}"/>
          </ac:picMkLst>
        </pc:picChg>
        <pc:picChg chg="add mod">
          <ac:chgData name="順哉 徳重" userId="61863bed2814b00a" providerId="LiveId" clId="{DDF26691-606D-4AD2-A758-D877697794C8}" dt="2025-03-02T06:32:30.275" v="599" actId="1076"/>
          <ac:picMkLst>
            <pc:docMk/>
            <pc:sldMk cId="662395573" sldId="276"/>
            <ac:picMk id="6" creationId="{0D4E4BC2-F842-9AD8-6828-E5E17DC62C38}"/>
          </ac:picMkLst>
        </pc:picChg>
        <pc:picChg chg="del mod">
          <ac:chgData name="順哉 徳重" userId="61863bed2814b00a" providerId="LiveId" clId="{DDF26691-606D-4AD2-A758-D877697794C8}" dt="2025-03-02T06:26:34.375" v="330" actId="21"/>
          <ac:picMkLst>
            <pc:docMk/>
            <pc:sldMk cId="662395573" sldId="276"/>
            <ac:picMk id="11" creationId="{F5642BF4-B694-CB12-E3B0-A8DFB2436CEF}"/>
          </ac:picMkLst>
        </pc:picChg>
        <pc:picChg chg="add mod modCrop">
          <ac:chgData name="順哉 徳重" userId="61863bed2814b00a" providerId="LiveId" clId="{DDF26691-606D-4AD2-A758-D877697794C8}" dt="2025-03-02T06:35:50.872" v="627" actId="1076"/>
          <ac:picMkLst>
            <pc:docMk/>
            <pc:sldMk cId="662395573" sldId="276"/>
            <ac:picMk id="15" creationId="{E5FF1F06-BF61-815E-7993-CED414E9DEAB}"/>
          </ac:picMkLst>
        </pc:picChg>
        <pc:picChg chg="add mod">
          <ac:chgData name="順哉 徳重" userId="61863bed2814b00a" providerId="LiveId" clId="{DDF26691-606D-4AD2-A758-D877697794C8}" dt="2025-03-02T06:48:34.780" v="765" actId="1076"/>
          <ac:picMkLst>
            <pc:docMk/>
            <pc:sldMk cId="662395573" sldId="276"/>
            <ac:picMk id="31" creationId="{AC6B1D8F-6578-6645-C480-67365CC0C368}"/>
          </ac:picMkLst>
        </pc:picChg>
        <pc:picChg chg="add mod">
          <ac:chgData name="順哉 徳重" userId="61863bed2814b00a" providerId="LiveId" clId="{DDF26691-606D-4AD2-A758-D877697794C8}" dt="2025-03-02T06:43:49.012" v="702" actId="1076"/>
          <ac:picMkLst>
            <pc:docMk/>
            <pc:sldMk cId="662395573" sldId="276"/>
            <ac:picMk id="35" creationId="{773BDA9C-243B-1FA7-3A69-022F460445A4}"/>
          </ac:picMkLst>
        </pc:picChg>
        <pc:picChg chg="add mod">
          <ac:chgData name="順哉 徳重" userId="61863bed2814b00a" providerId="LiveId" clId="{DDF26691-606D-4AD2-A758-D877697794C8}" dt="2025-03-02T06:45:52.146" v="717" actId="1076"/>
          <ac:picMkLst>
            <pc:docMk/>
            <pc:sldMk cId="662395573" sldId="276"/>
            <ac:picMk id="40" creationId="{BC78EB3B-90B0-928D-E18C-255CA3430996}"/>
          </ac:picMkLst>
        </pc:picChg>
        <pc:picChg chg="add mod">
          <ac:chgData name="順哉 徳重" userId="61863bed2814b00a" providerId="LiveId" clId="{DDF26691-606D-4AD2-A758-D877697794C8}" dt="2025-03-02T06:46:36.092" v="721" actId="1076"/>
          <ac:picMkLst>
            <pc:docMk/>
            <pc:sldMk cId="662395573" sldId="276"/>
            <ac:picMk id="42" creationId="{CA1E44EF-3ABB-794C-8221-B678620460C2}"/>
          </ac:picMkLst>
        </pc:picChg>
        <pc:cxnChg chg="add mod">
          <ac:chgData name="順哉 徳重" userId="61863bed2814b00a" providerId="LiveId" clId="{DDF26691-606D-4AD2-A758-D877697794C8}" dt="2025-03-02T06:32:35.929" v="601" actId="14100"/>
          <ac:cxnSpMkLst>
            <pc:docMk/>
            <pc:sldMk cId="662395573" sldId="276"/>
            <ac:cxnSpMk id="8" creationId="{EBA12B29-8CDD-8FFF-A68F-AC6FCBDE7344}"/>
          </ac:cxnSpMkLst>
        </pc:cxnChg>
        <pc:cxnChg chg="mod">
          <ac:chgData name="順哉 徳重" userId="61863bed2814b00a" providerId="LiveId" clId="{DDF26691-606D-4AD2-A758-D877697794C8}" dt="2025-03-02T06:31:51.102" v="583" actId="14100"/>
          <ac:cxnSpMkLst>
            <pc:docMk/>
            <pc:sldMk cId="662395573" sldId="276"/>
            <ac:cxnSpMk id="13" creationId="{69D0DB93-EEEA-DECB-987A-D8CBB806553B}"/>
          </ac:cxnSpMkLst>
        </pc:cxnChg>
        <pc:cxnChg chg="add mod">
          <ac:chgData name="順哉 徳重" userId="61863bed2814b00a" providerId="LiveId" clId="{DDF26691-606D-4AD2-A758-D877697794C8}" dt="2025-03-02T06:35:58.554" v="628" actId="14100"/>
          <ac:cxnSpMkLst>
            <pc:docMk/>
            <pc:sldMk cId="662395573" sldId="276"/>
            <ac:cxnSpMk id="16" creationId="{9CF2062A-BE95-7874-B46D-979640906580}"/>
          </ac:cxnSpMkLst>
        </pc:cxnChg>
        <pc:cxnChg chg="mod">
          <ac:chgData name="順哉 徳重" userId="61863bed2814b00a" providerId="LiveId" clId="{DDF26691-606D-4AD2-A758-D877697794C8}" dt="2025-03-02T06:44:08.016" v="706" actId="14100"/>
          <ac:cxnSpMkLst>
            <pc:docMk/>
            <pc:sldMk cId="662395573" sldId="276"/>
            <ac:cxnSpMk id="18" creationId="{07E2ADB8-B93F-0CEE-754F-B1B3B7D7C079}"/>
          </ac:cxnSpMkLst>
        </pc:cxnChg>
        <pc:cxnChg chg="mod">
          <ac:chgData name="順哉 徳重" userId="61863bed2814b00a" providerId="LiveId" clId="{DDF26691-606D-4AD2-A758-D877697794C8}" dt="2025-03-02T06:46:29.596" v="720" actId="14100"/>
          <ac:cxnSpMkLst>
            <pc:docMk/>
            <pc:sldMk cId="662395573" sldId="276"/>
            <ac:cxnSpMk id="22" creationId="{73BF8640-5C24-82BA-B54A-50C0C3811E30}"/>
          </ac:cxnSpMkLst>
        </pc:cxnChg>
        <pc:cxnChg chg="add mod">
          <ac:chgData name="順哉 徳重" userId="61863bed2814b00a" providerId="LiveId" clId="{DDF26691-606D-4AD2-A758-D877697794C8}" dt="2025-03-02T06:48:53.718" v="767" actId="14100"/>
          <ac:cxnSpMkLst>
            <pc:docMk/>
            <pc:sldMk cId="662395573" sldId="276"/>
            <ac:cxnSpMk id="45" creationId="{EA7AD140-616D-5264-B018-A32817EE9E6A}"/>
          </ac:cxnSpMkLst>
        </pc:cxnChg>
        <pc:cxnChg chg="add mod">
          <ac:chgData name="順哉 徳重" userId="61863bed2814b00a" providerId="LiveId" clId="{DDF26691-606D-4AD2-A758-D877697794C8}" dt="2025-03-02T06:51:27.572" v="872" actId="1582"/>
          <ac:cxnSpMkLst>
            <pc:docMk/>
            <pc:sldMk cId="662395573" sldId="276"/>
            <ac:cxnSpMk id="52" creationId="{AC113435-BC4F-1CC9-FD72-6EA9B6270DE8}"/>
          </ac:cxnSpMkLst>
        </pc:cxnChg>
      </pc:sldChg>
      <pc:sldChg chg="modSp mod">
        <pc:chgData name="順哉 徳重" userId="61863bed2814b00a" providerId="LiveId" clId="{DDF26691-606D-4AD2-A758-D877697794C8}" dt="2025-03-03T12:24:29.363" v="1730" actId="14100"/>
        <pc:sldMkLst>
          <pc:docMk/>
          <pc:sldMk cId="3196265429" sldId="279"/>
        </pc:sldMkLst>
        <pc:spChg chg="mod">
          <ac:chgData name="順哉 徳重" userId="61863bed2814b00a" providerId="LiveId" clId="{DDF26691-606D-4AD2-A758-D877697794C8}" dt="2025-03-03T12:24:29.363" v="1730" actId="14100"/>
          <ac:spMkLst>
            <pc:docMk/>
            <pc:sldMk cId="3196265429" sldId="279"/>
            <ac:spMk id="5" creationId="{1A4F4D23-623E-2AFD-152C-32BD349C176A}"/>
          </ac:spMkLst>
        </pc:spChg>
      </pc:sldChg>
      <pc:sldChg chg="modSp mod">
        <pc:chgData name="順哉 徳重" userId="61863bed2814b00a" providerId="LiveId" clId="{DDF26691-606D-4AD2-A758-D877697794C8}" dt="2025-03-03T12:23:58.424" v="1727" actId="14100"/>
        <pc:sldMkLst>
          <pc:docMk/>
          <pc:sldMk cId="2209404818" sldId="280"/>
        </pc:sldMkLst>
        <pc:spChg chg="mod">
          <ac:chgData name="順哉 徳重" userId="61863bed2814b00a" providerId="LiveId" clId="{DDF26691-606D-4AD2-A758-D877697794C8}" dt="2025-03-03T12:23:58.424" v="1727" actId="14100"/>
          <ac:spMkLst>
            <pc:docMk/>
            <pc:sldMk cId="2209404818" sldId="280"/>
            <ac:spMk id="8" creationId="{C1EF4433-985F-2839-4E2A-13825F5A7451}"/>
          </ac:spMkLst>
        </pc:spChg>
      </pc:sldChg>
      <pc:sldChg chg="modSp mod">
        <pc:chgData name="順哉 徳重" userId="61863bed2814b00a" providerId="LiveId" clId="{DDF26691-606D-4AD2-A758-D877697794C8}" dt="2025-03-03T12:29:45.726" v="1748" actId="20577"/>
        <pc:sldMkLst>
          <pc:docMk/>
          <pc:sldMk cId="1674834057" sldId="281"/>
        </pc:sldMkLst>
        <pc:spChg chg="mod">
          <ac:chgData name="順哉 徳重" userId="61863bed2814b00a" providerId="LiveId" clId="{DDF26691-606D-4AD2-A758-D877697794C8}" dt="2025-03-03T12:29:45.726" v="1748" actId="20577"/>
          <ac:spMkLst>
            <pc:docMk/>
            <pc:sldMk cId="1674834057" sldId="281"/>
            <ac:spMk id="4" creationId="{24E0095F-2EC6-7811-9577-A0CECD0C654D}"/>
          </ac:spMkLst>
        </pc:spChg>
      </pc:sldChg>
      <pc:sldChg chg="modSp mod">
        <pc:chgData name="順哉 徳重" userId="61863bed2814b00a" providerId="LiveId" clId="{DDF26691-606D-4AD2-A758-D877697794C8}" dt="2025-03-03T12:30:30.658" v="1749" actId="20577"/>
        <pc:sldMkLst>
          <pc:docMk/>
          <pc:sldMk cId="2150197188" sldId="282"/>
        </pc:sldMkLst>
        <pc:spChg chg="mod">
          <ac:chgData name="順哉 徳重" userId="61863bed2814b00a" providerId="LiveId" clId="{DDF26691-606D-4AD2-A758-D877697794C8}" dt="2025-03-03T12:30:30.658" v="1749" actId="20577"/>
          <ac:spMkLst>
            <pc:docMk/>
            <pc:sldMk cId="2150197188" sldId="282"/>
            <ac:spMk id="4" creationId="{3D6A4A56-C53D-F9F0-B586-54F70A955C82}"/>
          </ac:spMkLst>
        </pc:spChg>
      </pc:sldChg>
      <pc:sldChg chg="addSp delSp modSp new mod">
        <pc:chgData name="順哉 徳重" userId="61863bed2814b00a" providerId="LiveId" clId="{DDF26691-606D-4AD2-A758-D877697794C8}" dt="2025-03-02T05:26:10.063" v="30" actId="1076"/>
        <pc:sldMkLst>
          <pc:docMk/>
          <pc:sldMk cId="4246808139" sldId="283"/>
        </pc:sldMkLst>
        <pc:spChg chg="del">
          <ac:chgData name="順哉 徳重" userId="61863bed2814b00a" providerId="LiveId" clId="{DDF26691-606D-4AD2-A758-D877697794C8}" dt="2025-03-02T05:25:35.632" v="2" actId="21"/>
          <ac:spMkLst>
            <pc:docMk/>
            <pc:sldMk cId="4246808139" sldId="283"/>
            <ac:spMk id="2" creationId="{50483CB6-174F-65AC-D4C9-367E5E87D73D}"/>
          </ac:spMkLst>
        </pc:spChg>
        <pc:spChg chg="add mod">
          <ac:chgData name="順哉 徳重" userId="61863bed2814b00a" providerId="LiveId" clId="{DDF26691-606D-4AD2-A758-D877697794C8}" dt="2025-03-02T05:25:45.397" v="28" actId="20577"/>
          <ac:spMkLst>
            <pc:docMk/>
            <pc:sldMk cId="4246808139" sldId="283"/>
            <ac:spMk id="3" creationId="{DBD27295-5823-E58F-8345-CF2EBB59AFB1}"/>
          </ac:spMkLst>
        </pc:spChg>
        <pc:picChg chg="add mod">
          <ac:chgData name="順哉 徳重" userId="61863bed2814b00a" providerId="LiveId" clId="{DDF26691-606D-4AD2-A758-D877697794C8}" dt="2025-03-02T05:26:10.063" v="30" actId="1076"/>
          <ac:picMkLst>
            <pc:docMk/>
            <pc:sldMk cId="4246808139" sldId="283"/>
            <ac:picMk id="5" creationId="{CC707EE8-7A29-D737-D139-5CE4B3EF9A54}"/>
          </ac:picMkLst>
        </pc:picChg>
      </pc:sldChg>
      <pc:sldChg chg="addSp delSp modSp new add del mod">
        <pc:chgData name="順哉 徳重" userId="61863bed2814b00a" providerId="LiveId" clId="{DDF26691-606D-4AD2-A758-D877697794C8}" dt="2025-03-02T05:46:37.666" v="178" actId="1076"/>
        <pc:sldMkLst>
          <pc:docMk/>
          <pc:sldMk cId="2163119191" sldId="284"/>
        </pc:sldMkLst>
        <pc:spChg chg="del">
          <ac:chgData name="順哉 徳重" userId="61863bed2814b00a" providerId="LiveId" clId="{DDF26691-606D-4AD2-A758-D877697794C8}" dt="2025-03-02T05:29:10.988" v="33" actId="21"/>
          <ac:spMkLst>
            <pc:docMk/>
            <pc:sldMk cId="2163119191" sldId="284"/>
            <ac:spMk id="2" creationId="{9E6AC9E4-9775-76EA-D41D-4F7503149132}"/>
          </ac:spMkLst>
        </pc:spChg>
        <pc:spChg chg="add mod">
          <ac:chgData name="順哉 徳重" userId="61863bed2814b00a" providerId="LiveId" clId="{DDF26691-606D-4AD2-A758-D877697794C8}" dt="2025-03-02T05:34:11.507" v="134" actId="255"/>
          <ac:spMkLst>
            <pc:docMk/>
            <pc:sldMk cId="2163119191" sldId="284"/>
            <ac:spMk id="3" creationId="{297D1409-AB97-7714-53C2-682806FD3D6E}"/>
          </ac:spMkLst>
        </pc:spChg>
        <pc:picChg chg="add del mod">
          <ac:chgData name="順哉 徳重" userId="61863bed2814b00a" providerId="LiveId" clId="{DDF26691-606D-4AD2-A758-D877697794C8}" dt="2025-03-02T05:45:46.420" v="175" actId="21"/>
          <ac:picMkLst>
            <pc:docMk/>
            <pc:sldMk cId="2163119191" sldId="284"/>
            <ac:picMk id="5" creationId="{B902412F-505B-0712-B2CF-832F1A79F96C}"/>
          </ac:picMkLst>
        </pc:picChg>
        <pc:picChg chg="add mod">
          <ac:chgData name="順哉 徳重" userId="61863bed2814b00a" providerId="LiveId" clId="{DDF26691-606D-4AD2-A758-D877697794C8}" dt="2025-03-02T05:46:37.666" v="178" actId="1076"/>
          <ac:picMkLst>
            <pc:docMk/>
            <pc:sldMk cId="2163119191" sldId="284"/>
            <ac:picMk id="7" creationId="{924111F4-F913-7604-E36C-86F65619B0E2}"/>
          </ac:picMkLst>
        </pc:picChg>
      </pc:sldChg>
      <pc:sldChg chg="addSp delSp modSp new mod">
        <pc:chgData name="順哉 徳重" userId="61863bed2814b00a" providerId="LiveId" clId="{DDF26691-606D-4AD2-A758-D877697794C8}" dt="2025-03-02T05:37:46.895" v="143" actId="1076"/>
        <pc:sldMkLst>
          <pc:docMk/>
          <pc:sldMk cId="3750373122" sldId="285"/>
        </pc:sldMkLst>
        <pc:spChg chg="del">
          <ac:chgData name="順哉 徳重" userId="61863bed2814b00a" providerId="LiveId" clId="{DDF26691-606D-4AD2-A758-D877697794C8}" dt="2025-03-02T05:37:39.374" v="141" actId="21"/>
          <ac:spMkLst>
            <pc:docMk/>
            <pc:sldMk cId="3750373122" sldId="285"/>
            <ac:spMk id="2" creationId="{862DED2D-1916-2456-5BB7-F6809FBF9251}"/>
          </ac:spMkLst>
        </pc:spChg>
        <pc:picChg chg="add mod ord">
          <ac:chgData name="順哉 徳重" userId="61863bed2814b00a" providerId="LiveId" clId="{DDF26691-606D-4AD2-A758-D877697794C8}" dt="2025-03-02T05:37:46.895" v="143" actId="1076"/>
          <ac:picMkLst>
            <pc:docMk/>
            <pc:sldMk cId="3750373122" sldId="285"/>
            <ac:picMk id="4" creationId="{B810C0DF-5408-5F60-F680-A37C64A28DE9}"/>
          </ac:picMkLst>
        </pc:picChg>
      </pc:sldChg>
      <pc:sldChg chg="addSp delSp modSp new mod">
        <pc:chgData name="順哉 徳重" userId="61863bed2814b00a" providerId="LiveId" clId="{DDF26691-606D-4AD2-A758-D877697794C8}" dt="2025-03-02T05:48:19.681" v="181" actId="1076"/>
        <pc:sldMkLst>
          <pc:docMk/>
          <pc:sldMk cId="2958651972" sldId="286"/>
        </pc:sldMkLst>
        <pc:spChg chg="del">
          <ac:chgData name="順哉 徳重" userId="61863bed2814b00a" providerId="LiveId" clId="{DDF26691-606D-4AD2-A758-D877697794C8}" dt="2025-03-02T05:38:10.694" v="145" actId="21"/>
          <ac:spMkLst>
            <pc:docMk/>
            <pc:sldMk cId="2958651972" sldId="286"/>
            <ac:spMk id="2" creationId="{3FF24F5D-865C-A229-0CBD-7BCAF6E942CA}"/>
          </ac:spMkLst>
        </pc:spChg>
        <pc:picChg chg="add mod">
          <ac:chgData name="順哉 徳重" userId="61863bed2814b00a" providerId="LiveId" clId="{DDF26691-606D-4AD2-A758-D877697794C8}" dt="2025-03-02T05:48:19.681" v="181" actId="1076"/>
          <ac:picMkLst>
            <pc:docMk/>
            <pc:sldMk cId="2958651972" sldId="286"/>
            <ac:picMk id="4" creationId="{B824E502-1108-8C8A-F100-B81F9C0DB527}"/>
          </ac:picMkLst>
        </pc:picChg>
      </pc:sldChg>
      <pc:sldChg chg="addSp modSp add mod">
        <pc:chgData name="順哉 徳重" userId="61863bed2814b00a" providerId="LiveId" clId="{DDF26691-606D-4AD2-A758-D877697794C8}" dt="2025-03-02T05:51:45.297" v="184" actId="1076"/>
        <pc:sldMkLst>
          <pc:docMk/>
          <pc:sldMk cId="2227412746" sldId="287"/>
        </pc:sldMkLst>
        <pc:picChg chg="add mod">
          <ac:chgData name="順哉 徳重" userId="61863bed2814b00a" providerId="LiveId" clId="{DDF26691-606D-4AD2-A758-D877697794C8}" dt="2025-03-02T05:51:45.297" v="184" actId="1076"/>
          <ac:picMkLst>
            <pc:docMk/>
            <pc:sldMk cId="2227412746" sldId="287"/>
            <ac:picMk id="3" creationId="{3A843554-9C28-FC34-309B-404D86F3B494}"/>
          </ac:picMkLst>
        </pc:picChg>
      </pc:sldChg>
      <pc:sldChg chg="addSp delSp modSp add mod">
        <pc:chgData name="順哉 徳重" userId="61863bed2814b00a" providerId="LiveId" clId="{DDF26691-606D-4AD2-A758-D877697794C8}" dt="2025-03-03T12:33:48.431" v="1750" actId="14100"/>
        <pc:sldMkLst>
          <pc:docMk/>
          <pc:sldMk cId="2704416719" sldId="288"/>
        </pc:sldMkLst>
        <pc:spChg chg="add mod">
          <ac:chgData name="順哉 徳重" userId="61863bed2814b00a" providerId="LiveId" clId="{DDF26691-606D-4AD2-A758-D877697794C8}" dt="2025-03-02T05:52:35.510" v="207" actId="20577"/>
          <ac:spMkLst>
            <pc:docMk/>
            <pc:sldMk cId="2704416719" sldId="288"/>
            <ac:spMk id="2" creationId="{94606812-87BE-3839-1622-5B6C05FE55B2}"/>
          </ac:spMkLst>
        </pc:spChg>
        <pc:spChg chg="add del mod">
          <ac:chgData name="順哉 徳重" userId="61863bed2814b00a" providerId="LiveId" clId="{DDF26691-606D-4AD2-A758-D877697794C8}" dt="2025-03-02T05:53:59.477" v="213" actId="21"/>
          <ac:spMkLst>
            <pc:docMk/>
            <pc:sldMk cId="2704416719" sldId="288"/>
            <ac:spMk id="4" creationId="{652272D4-8CE3-C481-F0B7-69328C547F9A}"/>
          </ac:spMkLst>
        </pc:spChg>
        <pc:spChg chg="add del">
          <ac:chgData name="順哉 徳重" userId="61863bed2814b00a" providerId="LiveId" clId="{DDF26691-606D-4AD2-A758-D877697794C8}" dt="2025-03-02T06:01:31.666" v="215" actId="21"/>
          <ac:spMkLst>
            <pc:docMk/>
            <pc:sldMk cId="2704416719" sldId="288"/>
            <ac:spMk id="6" creationId="{EF86F8DC-02DE-00E2-E769-DA0A504941B8}"/>
          </ac:spMkLst>
        </pc:spChg>
        <pc:spChg chg="add mod">
          <ac:chgData name="順哉 徳重" userId="61863bed2814b00a" providerId="LiveId" clId="{DDF26691-606D-4AD2-A758-D877697794C8}" dt="2025-03-03T12:33:48.431" v="1750" actId="14100"/>
          <ac:spMkLst>
            <pc:docMk/>
            <pc:sldMk cId="2704416719" sldId="288"/>
            <ac:spMk id="8" creationId="{3D942A71-F42D-38D0-F887-28E815BDBCF4}"/>
          </ac:spMkLst>
        </pc:spChg>
      </pc:sldChg>
      <pc:sldChg chg="addSp modSp add mod">
        <pc:chgData name="順哉 徳重" userId="61863bed2814b00a" providerId="LiveId" clId="{DDF26691-606D-4AD2-A758-D877697794C8}" dt="2025-03-03T12:34:22.931" v="1751" actId="14100"/>
        <pc:sldMkLst>
          <pc:docMk/>
          <pc:sldMk cId="3115318069" sldId="289"/>
        </pc:sldMkLst>
        <pc:spChg chg="add mod">
          <ac:chgData name="順哉 徳重" userId="61863bed2814b00a" providerId="LiveId" clId="{DDF26691-606D-4AD2-A758-D877697794C8}" dt="2025-03-03T12:34:22.931" v="1751" actId="14100"/>
          <ac:spMkLst>
            <pc:docMk/>
            <pc:sldMk cId="3115318069" sldId="289"/>
            <ac:spMk id="3" creationId="{CA4FFF8E-8AB7-73F8-F818-2497D1901D71}"/>
          </ac:spMkLst>
        </pc:spChg>
      </pc:sldChg>
      <pc:sldChg chg="addSp modSp add mod">
        <pc:chgData name="順哉 徳重" userId="61863bed2814b00a" providerId="LiveId" clId="{DDF26691-606D-4AD2-A758-D877697794C8}" dt="2025-03-03T12:46:22.934" v="1759" actId="14100"/>
        <pc:sldMkLst>
          <pc:docMk/>
          <pc:sldMk cId="1424874615" sldId="290"/>
        </pc:sldMkLst>
        <pc:spChg chg="add mod">
          <ac:chgData name="順哉 徳重" userId="61863bed2814b00a" providerId="LiveId" clId="{DDF26691-606D-4AD2-A758-D877697794C8}" dt="2025-03-03T12:46:22.934" v="1759" actId="14100"/>
          <ac:spMkLst>
            <pc:docMk/>
            <pc:sldMk cId="1424874615" sldId="290"/>
            <ac:spMk id="3" creationId="{18D745D4-6D68-99F9-7EB9-7EC4E88C942B}"/>
          </ac:spMkLst>
        </pc:spChg>
      </pc:sldChg>
      <pc:sldChg chg="addSp modSp add mod">
        <pc:chgData name="順哉 徳重" userId="61863bed2814b00a" providerId="LiveId" clId="{DDF26691-606D-4AD2-A758-D877697794C8}" dt="2025-03-02T06:09:30.243" v="275" actId="1076"/>
        <pc:sldMkLst>
          <pc:docMk/>
          <pc:sldMk cId="2710696968" sldId="291"/>
        </pc:sldMkLst>
        <pc:spChg chg="add mod">
          <ac:chgData name="順哉 徳重" userId="61863bed2814b00a" providerId="LiveId" clId="{DDF26691-606D-4AD2-A758-D877697794C8}" dt="2025-03-02T06:06:14.678" v="270" actId="20577"/>
          <ac:spMkLst>
            <pc:docMk/>
            <pc:sldMk cId="2710696968" sldId="291"/>
            <ac:spMk id="2" creationId="{8E2C4302-6D37-EF93-8DB2-F2274AF6BAC0}"/>
          </ac:spMkLst>
        </pc:spChg>
        <pc:picChg chg="add mod">
          <ac:chgData name="順哉 徳重" userId="61863bed2814b00a" providerId="LiveId" clId="{DDF26691-606D-4AD2-A758-D877697794C8}" dt="2025-03-02T06:09:30.243" v="275" actId="1076"/>
          <ac:picMkLst>
            <pc:docMk/>
            <pc:sldMk cId="2710696968" sldId="291"/>
            <ac:picMk id="4" creationId="{A2E8C95C-63B1-A45B-1737-19A6869CE07C}"/>
          </ac:picMkLst>
        </pc:picChg>
      </pc:sldChg>
      <pc:sldChg chg="addSp modSp add mod">
        <pc:chgData name="順哉 徳重" userId="61863bed2814b00a" providerId="LiveId" clId="{DDF26691-606D-4AD2-A758-D877697794C8}" dt="2025-03-02T06:11:02.992" v="279" actId="1076"/>
        <pc:sldMkLst>
          <pc:docMk/>
          <pc:sldMk cId="2821380008" sldId="292"/>
        </pc:sldMkLst>
        <pc:picChg chg="add mod">
          <ac:chgData name="順哉 徳重" userId="61863bed2814b00a" providerId="LiveId" clId="{DDF26691-606D-4AD2-A758-D877697794C8}" dt="2025-03-02T06:11:02.992" v="279" actId="1076"/>
          <ac:picMkLst>
            <pc:docMk/>
            <pc:sldMk cId="2821380008" sldId="292"/>
            <ac:picMk id="3" creationId="{C10894C8-394E-4A8A-F8DD-25152DC9EB3D}"/>
          </ac:picMkLst>
        </pc:picChg>
      </pc:sldChg>
      <pc:sldChg chg="addSp delSp modSp add mod">
        <pc:chgData name="順哉 徳重" userId="61863bed2814b00a" providerId="LiveId" clId="{DDF26691-606D-4AD2-A758-D877697794C8}" dt="2025-03-03T12:45:53.025" v="1758" actId="1076"/>
        <pc:sldMkLst>
          <pc:docMk/>
          <pc:sldMk cId="3874668087" sldId="293"/>
        </pc:sldMkLst>
        <pc:picChg chg="add del mod">
          <ac:chgData name="順哉 徳重" userId="61863bed2814b00a" providerId="LiveId" clId="{DDF26691-606D-4AD2-A758-D877697794C8}" dt="2025-03-03T12:45:40.128" v="1754" actId="21"/>
          <ac:picMkLst>
            <pc:docMk/>
            <pc:sldMk cId="3874668087" sldId="293"/>
            <ac:picMk id="3" creationId="{5F8D55B3-7B0B-D20F-1602-CA4824781819}"/>
          </ac:picMkLst>
        </pc:picChg>
        <pc:picChg chg="add mod">
          <ac:chgData name="順哉 徳重" userId="61863bed2814b00a" providerId="LiveId" clId="{DDF26691-606D-4AD2-A758-D877697794C8}" dt="2025-03-03T12:45:53.025" v="1758" actId="1076"/>
          <ac:picMkLst>
            <pc:docMk/>
            <pc:sldMk cId="3874668087" sldId="293"/>
            <ac:picMk id="4" creationId="{737CC96F-93B9-5DCB-31C3-2A18EEF58D4F}"/>
          </ac:picMkLst>
        </pc:picChg>
      </pc:sldChg>
      <pc:sldChg chg="addSp delSp modSp add mod">
        <pc:chgData name="順哉 徳重" userId="61863bed2814b00a" providerId="LiveId" clId="{DDF26691-606D-4AD2-A758-D877697794C8}" dt="2025-03-02T07:10:49.559" v="1068" actId="1076"/>
        <pc:sldMkLst>
          <pc:docMk/>
          <pc:sldMk cId="1206640958" sldId="294"/>
        </pc:sldMkLst>
        <pc:spChg chg="add mod">
          <ac:chgData name="順哉 徳重" userId="61863bed2814b00a" providerId="LiveId" clId="{DDF26691-606D-4AD2-A758-D877697794C8}" dt="2025-03-02T07:07:32.332" v="1065" actId="20577"/>
          <ac:spMkLst>
            <pc:docMk/>
            <pc:sldMk cId="1206640958" sldId="294"/>
            <ac:spMk id="4" creationId="{45FC9A36-E87F-40A0-CA3E-59CC9313F172}"/>
          </ac:spMkLst>
        </pc:spChg>
        <pc:picChg chg="add del mod">
          <ac:chgData name="順哉 徳重" userId="61863bed2814b00a" providerId="LiveId" clId="{DDF26691-606D-4AD2-A758-D877697794C8}" dt="2025-03-02T06:20:08.464" v="286" actId="21"/>
          <ac:picMkLst>
            <pc:docMk/>
            <pc:sldMk cId="1206640958" sldId="294"/>
            <ac:picMk id="3" creationId="{04D70550-6D16-E9B8-0EC1-5CA8A5C6E25E}"/>
          </ac:picMkLst>
        </pc:picChg>
        <pc:picChg chg="add mod">
          <ac:chgData name="順哉 徳重" userId="61863bed2814b00a" providerId="LiveId" clId="{DDF26691-606D-4AD2-A758-D877697794C8}" dt="2025-03-02T07:10:49.559" v="1068" actId="1076"/>
          <ac:picMkLst>
            <pc:docMk/>
            <pc:sldMk cId="1206640958" sldId="294"/>
            <ac:picMk id="6" creationId="{61E84082-4299-FB8F-7FA8-BA52BAF94D74}"/>
          </ac:picMkLst>
        </pc:picChg>
      </pc:sldChg>
      <pc:sldChg chg="addSp delSp modSp add mod">
        <pc:chgData name="順哉 徳重" userId="61863bed2814b00a" providerId="LiveId" clId="{DDF26691-606D-4AD2-A758-D877697794C8}" dt="2025-03-02T07:45:31.710" v="1130" actId="20577"/>
        <pc:sldMkLst>
          <pc:docMk/>
          <pc:sldMk cId="1812009870" sldId="295"/>
        </pc:sldMkLst>
        <pc:spChg chg="add mod">
          <ac:chgData name="順哉 徳重" userId="61863bed2814b00a" providerId="LiveId" clId="{DDF26691-606D-4AD2-A758-D877697794C8}" dt="2025-03-02T07:45:31.710" v="1130" actId="20577"/>
          <ac:spMkLst>
            <pc:docMk/>
            <pc:sldMk cId="1812009870" sldId="295"/>
            <ac:spMk id="6" creationId="{2C4AB423-137E-81E8-6877-00489849E128}"/>
          </ac:spMkLst>
        </pc:spChg>
        <pc:picChg chg="add del">
          <ac:chgData name="順哉 徳重" userId="61863bed2814b00a" providerId="LiveId" clId="{DDF26691-606D-4AD2-A758-D877697794C8}" dt="2025-03-02T07:44:57.261" v="1072" actId="21"/>
          <ac:picMkLst>
            <pc:docMk/>
            <pc:sldMk cId="1812009870" sldId="295"/>
            <ac:picMk id="3" creationId="{FFFC892F-86B4-7B30-94BD-2673574EF4F4}"/>
          </ac:picMkLst>
        </pc:picChg>
        <pc:picChg chg="add mod">
          <ac:chgData name="順哉 徳重" userId="61863bed2814b00a" providerId="LiveId" clId="{DDF26691-606D-4AD2-A758-D877697794C8}" dt="2025-03-02T07:45:00.255" v="1073" actId="1076"/>
          <ac:picMkLst>
            <pc:docMk/>
            <pc:sldMk cId="1812009870" sldId="295"/>
            <ac:picMk id="5" creationId="{1B519EFA-8521-2DFC-DE61-A35ADCB917F4}"/>
          </ac:picMkLst>
        </pc:picChg>
      </pc:sldChg>
      <pc:sldChg chg="add del">
        <pc:chgData name="順哉 徳重" userId="61863bed2814b00a" providerId="LiveId" clId="{DDF26691-606D-4AD2-A758-D877697794C8}" dt="2025-03-02T10:50:33.442" v="1706" actId="47"/>
        <pc:sldMkLst>
          <pc:docMk/>
          <pc:sldMk cId="2033687338" sldId="296"/>
        </pc:sldMkLst>
      </pc:sldChg>
      <pc:sldChg chg="add del">
        <pc:chgData name="順哉 徳重" userId="61863bed2814b00a" providerId="LiveId" clId="{DDF26691-606D-4AD2-A758-D877697794C8}" dt="2025-03-02T10:50:44.448" v="1723" actId="47"/>
        <pc:sldMkLst>
          <pc:docMk/>
          <pc:sldMk cId="3250344231" sldId="297"/>
        </pc:sldMkLst>
      </pc:sldChg>
      <pc:sldChg chg="add del">
        <pc:chgData name="順哉 徳重" userId="61863bed2814b00a" providerId="LiveId" clId="{DDF26691-606D-4AD2-A758-D877697794C8}" dt="2025-03-02T10:50:42.214" v="1722" actId="47"/>
        <pc:sldMkLst>
          <pc:docMk/>
          <pc:sldMk cId="3342219760" sldId="298"/>
        </pc:sldMkLst>
      </pc:sldChg>
      <pc:sldChg chg="add del">
        <pc:chgData name="順哉 徳重" userId="61863bed2814b00a" providerId="LiveId" clId="{DDF26691-606D-4AD2-A758-D877697794C8}" dt="2025-03-02T10:50:41.479" v="1721" actId="47"/>
        <pc:sldMkLst>
          <pc:docMk/>
          <pc:sldMk cId="3978558552" sldId="299"/>
        </pc:sldMkLst>
      </pc:sldChg>
      <pc:sldChg chg="add del">
        <pc:chgData name="順哉 徳重" userId="61863bed2814b00a" providerId="LiveId" clId="{DDF26691-606D-4AD2-A758-D877697794C8}" dt="2025-03-02T10:50:40.984" v="1720" actId="47"/>
        <pc:sldMkLst>
          <pc:docMk/>
          <pc:sldMk cId="1087792696" sldId="300"/>
        </pc:sldMkLst>
      </pc:sldChg>
      <pc:sldChg chg="add del">
        <pc:chgData name="順哉 徳重" userId="61863bed2814b00a" providerId="LiveId" clId="{DDF26691-606D-4AD2-A758-D877697794C8}" dt="2025-03-02T10:50:40.245" v="1719" actId="47"/>
        <pc:sldMkLst>
          <pc:docMk/>
          <pc:sldMk cId="3897212151" sldId="301"/>
        </pc:sldMkLst>
      </pc:sldChg>
      <pc:sldChg chg="add del">
        <pc:chgData name="順哉 徳重" userId="61863bed2814b00a" providerId="LiveId" clId="{DDF26691-606D-4AD2-A758-D877697794C8}" dt="2025-03-02T10:50:39.184" v="1718" actId="47"/>
        <pc:sldMkLst>
          <pc:docMk/>
          <pc:sldMk cId="3868356635" sldId="302"/>
        </pc:sldMkLst>
      </pc:sldChg>
      <pc:sldChg chg="add del">
        <pc:chgData name="順哉 徳重" userId="61863bed2814b00a" providerId="LiveId" clId="{DDF26691-606D-4AD2-A758-D877697794C8}" dt="2025-03-02T10:50:39.003" v="1717" actId="47"/>
        <pc:sldMkLst>
          <pc:docMk/>
          <pc:sldMk cId="3167006627" sldId="303"/>
        </pc:sldMkLst>
      </pc:sldChg>
      <pc:sldChg chg="add del">
        <pc:chgData name="順哉 徳重" userId="61863bed2814b00a" providerId="LiveId" clId="{DDF26691-606D-4AD2-A758-D877697794C8}" dt="2025-03-02T10:50:38.830" v="1716" actId="47"/>
        <pc:sldMkLst>
          <pc:docMk/>
          <pc:sldMk cId="372199192" sldId="304"/>
        </pc:sldMkLst>
      </pc:sldChg>
      <pc:sldChg chg="add del">
        <pc:chgData name="順哉 徳重" userId="61863bed2814b00a" providerId="LiveId" clId="{DDF26691-606D-4AD2-A758-D877697794C8}" dt="2025-03-02T10:50:38.635" v="1715" actId="47"/>
        <pc:sldMkLst>
          <pc:docMk/>
          <pc:sldMk cId="3066766252" sldId="305"/>
        </pc:sldMkLst>
      </pc:sldChg>
      <pc:sldChg chg="add del">
        <pc:chgData name="順哉 徳重" userId="61863bed2814b00a" providerId="LiveId" clId="{DDF26691-606D-4AD2-A758-D877697794C8}" dt="2025-03-02T10:50:38.461" v="1714" actId="47"/>
        <pc:sldMkLst>
          <pc:docMk/>
          <pc:sldMk cId="736759292" sldId="306"/>
        </pc:sldMkLst>
      </pc:sldChg>
      <pc:sldChg chg="add del">
        <pc:chgData name="順哉 徳重" userId="61863bed2814b00a" providerId="LiveId" clId="{DDF26691-606D-4AD2-A758-D877697794C8}" dt="2025-03-02T10:50:38.294" v="1713" actId="47"/>
        <pc:sldMkLst>
          <pc:docMk/>
          <pc:sldMk cId="2824688635" sldId="307"/>
        </pc:sldMkLst>
      </pc:sldChg>
      <pc:sldChg chg="add del">
        <pc:chgData name="順哉 徳重" userId="61863bed2814b00a" providerId="LiveId" clId="{DDF26691-606D-4AD2-A758-D877697794C8}" dt="2025-03-02T10:50:38.166" v="1712" actId="47"/>
        <pc:sldMkLst>
          <pc:docMk/>
          <pc:sldMk cId="1355845272" sldId="308"/>
        </pc:sldMkLst>
      </pc:sldChg>
      <pc:sldChg chg="add del">
        <pc:chgData name="順哉 徳重" userId="61863bed2814b00a" providerId="LiveId" clId="{DDF26691-606D-4AD2-A758-D877697794C8}" dt="2025-03-02T10:50:37.997" v="1711" actId="47"/>
        <pc:sldMkLst>
          <pc:docMk/>
          <pc:sldMk cId="2796761979" sldId="309"/>
        </pc:sldMkLst>
      </pc:sldChg>
      <pc:sldChg chg="add del">
        <pc:chgData name="順哉 徳重" userId="61863bed2814b00a" providerId="LiveId" clId="{DDF26691-606D-4AD2-A758-D877697794C8}" dt="2025-03-02T10:50:37.821" v="1710" actId="47"/>
        <pc:sldMkLst>
          <pc:docMk/>
          <pc:sldMk cId="1701046497" sldId="310"/>
        </pc:sldMkLst>
      </pc:sldChg>
      <pc:sldChg chg="add del">
        <pc:chgData name="順哉 徳重" userId="61863bed2814b00a" providerId="LiveId" clId="{DDF26691-606D-4AD2-A758-D877697794C8}" dt="2025-03-02T10:50:37.620" v="1709" actId="47"/>
        <pc:sldMkLst>
          <pc:docMk/>
          <pc:sldMk cId="1593607542" sldId="311"/>
        </pc:sldMkLst>
      </pc:sldChg>
      <pc:sldChg chg="add del">
        <pc:chgData name="順哉 徳重" userId="61863bed2814b00a" providerId="LiveId" clId="{DDF26691-606D-4AD2-A758-D877697794C8}" dt="2025-03-02T10:50:37.423" v="1708" actId="47"/>
        <pc:sldMkLst>
          <pc:docMk/>
          <pc:sldMk cId="2306162028" sldId="312"/>
        </pc:sldMkLst>
      </pc:sldChg>
      <pc:sldChg chg="add del">
        <pc:chgData name="順哉 徳重" userId="61863bed2814b00a" providerId="LiveId" clId="{DDF26691-606D-4AD2-A758-D877697794C8}" dt="2025-03-02T10:50:37.041" v="1707" actId="47"/>
        <pc:sldMkLst>
          <pc:docMk/>
          <pc:sldMk cId="3610076014" sldId="313"/>
        </pc:sldMkLst>
      </pc:sldChg>
      <pc:sldChg chg="addSp delSp modSp new mod">
        <pc:chgData name="順哉 徳重" userId="61863bed2814b00a" providerId="LiveId" clId="{DDF26691-606D-4AD2-A758-D877697794C8}" dt="2025-03-02T06:59:38.986" v="1007" actId="1076"/>
        <pc:sldMkLst>
          <pc:docMk/>
          <pc:sldMk cId="613298679" sldId="314"/>
        </pc:sldMkLst>
        <pc:spChg chg="add mod">
          <ac:chgData name="順哉 徳重" userId="61863bed2814b00a" providerId="LiveId" clId="{DDF26691-606D-4AD2-A758-D877697794C8}" dt="2025-03-02T06:59:17.646" v="1002" actId="20577"/>
          <ac:spMkLst>
            <pc:docMk/>
            <pc:sldMk cId="613298679" sldId="314"/>
            <ac:spMk id="3" creationId="{5D036597-B029-A703-2C3A-0A7566022E6A}"/>
          </ac:spMkLst>
        </pc:spChg>
        <pc:picChg chg="add mod">
          <ac:chgData name="順哉 徳重" userId="61863bed2814b00a" providerId="LiveId" clId="{DDF26691-606D-4AD2-A758-D877697794C8}" dt="2025-03-02T06:21:29.522" v="312" actId="1076"/>
          <ac:picMkLst>
            <pc:docMk/>
            <pc:sldMk cId="613298679" sldId="314"/>
            <ac:picMk id="2" creationId="{B6B5A5B1-D0A7-7A4A-3F5F-3623BDDAE82B}"/>
          </ac:picMkLst>
        </pc:picChg>
        <pc:picChg chg="add del mod">
          <ac:chgData name="順哉 徳重" userId="61863bed2814b00a" providerId="LiveId" clId="{DDF26691-606D-4AD2-A758-D877697794C8}" dt="2025-03-02T06:59:24.930" v="1003" actId="478"/>
          <ac:picMkLst>
            <pc:docMk/>
            <pc:sldMk cId="613298679" sldId="314"/>
            <ac:picMk id="5" creationId="{2D4ED402-3F9B-7D97-14F9-D7837A3AC302}"/>
          </ac:picMkLst>
        </pc:picChg>
        <pc:picChg chg="add mod">
          <ac:chgData name="順哉 徳重" userId="61863bed2814b00a" providerId="LiveId" clId="{DDF26691-606D-4AD2-A758-D877697794C8}" dt="2025-03-02T06:59:38.986" v="1007" actId="1076"/>
          <ac:picMkLst>
            <pc:docMk/>
            <pc:sldMk cId="613298679" sldId="314"/>
            <ac:picMk id="7" creationId="{E3B81A6B-9DC9-5D45-774D-BC15CEF7D4A2}"/>
          </ac:picMkLst>
        </pc:picChg>
      </pc:sldChg>
      <pc:sldChg chg="addSp modSp new mod">
        <pc:chgData name="順哉 徳重" userId="61863bed2814b00a" providerId="LiveId" clId="{DDF26691-606D-4AD2-A758-D877697794C8}" dt="2025-03-02T10:48:28.851" v="1694" actId="1076"/>
        <pc:sldMkLst>
          <pc:docMk/>
          <pc:sldMk cId="435369890" sldId="315"/>
        </pc:sldMkLst>
        <pc:picChg chg="add mod">
          <ac:chgData name="順哉 徳重" userId="61863bed2814b00a" providerId="LiveId" clId="{DDF26691-606D-4AD2-A758-D877697794C8}" dt="2025-03-02T10:48:28.851" v="1694" actId="1076"/>
          <ac:picMkLst>
            <pc:docMk/>
            <pc:sldMk cId="435369890" sldId="315"/>
            <ac:picMk id="3" creationId="{B13B624A-9929-BA33-958F-84A27346730C}"/>
          </ac:picMkLst>
        </pc:picChg>
      </pc:sldChg>
      <pc:sldChg chg="addSp delSp modSp del mod">
        <pc:chgData name="順哉 徳重" userId="61863bed2814b00a" providerId="LiveId" clId="{DDF26691-606D-4AD2-A758-D877697794C8}" dt="2025-03-03T12:07:29.215" v="1725" actId="2696"/>
        <pc:sldMkLst>
          <pc:docMk/>
          <pc:sldMk cId="1978824316" sldId="316"/>
        </pc:sldMkLst>
        <pc:spChg chg="mod">
          <ac:chgData name="順哉 徳重" userId="61863bed2814b00a" providerId="LiveId" clId="{DDF26691-606D-4AD2-A758-D877697794C8}" dt="2025-03-02T09:31:16.147" v="1648" actId="1076"/>
          <ac:spMkLst>
            <pc:docMk/>
            <pc:sldMk cId="1978824316" sldId="316"/>
            <ac:spMk id="9" creationId="{5D2D7FAF-AD1F-3759-E057-97EA0D7F4AD4}"/>
          </ac:spMkLst>
        </pc:spChg>
        <pc:spChg chg="add mod">
          <ac:chgData name="順哉 徳重" userId="61863bed2814b00a" providerId="LiveId" clId="{DDF26691-606D-4AD2-A758-D877697794C8}" dt="2025-03-02T08:38:13.652" v="1338" actId="1076"/>
          <ac:spMkLst>
            <pc:docMk/>
            <pc:sldMk cId="1978824316" sldId="316"/>
            <ac:spMk id="10" creationId="{DE5E8B6A-7F87-2F79-010F-64ACFF331BA7}"/>
          </ac:spMkLst>
        </pc:spChg>
        <pc:spChg chg="add mod">
          <ac:chgData name="順哉 徳重" userId="61863bed2814b00a" providerId="LiveId" clId="{DDF26691-606D-4AD2-A758-D877697794C8}" dt="2025-03-02T08:38:11.951" v="1336" actId="1076"/>
          <ac:spMkLst>
            <pc:docMk/>
            <pc:sldMk cId="1978824316" sldId="316"/>
            <ac:spMk id="11" creationId="{858E672D-DC46-8012-95C1-5109B8977BDC}"/>
          </ac:spMkLst>
        </pc:spChg>
        <pc:spChg chg="mod">
          <ac:chgData name="順哉 徳重" userId="61863bed2814b00a" providerId="LiveId" clId="{DDF26691-606D-4AD2-A758-D877697794C8}" dt="2025-03-02T07:49:46.041" v="1145" actId="20577"/>
          <ac:spMkLst>
            <pc:docMk/>
            <pc:sldMk cId="1978824316" sldId="316"/>
            <ac:spMk id="19" creationId="{CDB2D7F9-DD54-DD70-5ED8-F4927646F845}"/>
          </ac:spMkLst>
        </pc:spChg>
        <pc:spChg chg="mod">
          <ac:chgData name="順哉 徳重" userId="61863bed2814b00a" providerId="LiveId" clId="{DDF26691-606D-4AD2-A758-D877697794C8}" dt="2025-03-02T09:37:42.190" v="1665" actId="1076"/>
          <ac:spMkLst>
            <pc:docMk/>
            <pc:sldMk cId="1978824316" sldId="316"/>
            <ac:spMk id="20" creationId="{52518A45-4D01-7E59-9612-A3814C7D6E7B}"/>
          </ac:spMkLst>
        </pc:spChg>
        <pc:spChg chg="del mod">
          <ac:chgData name="順哉 徳重" userId="61863bed2814b00a" providerId="LiveId" clId="{DDF26691-606D-4AD2-A758-D877697794C8}" dt="2025-03-02T09:29:39.387" v="1598" actId="21"/>
          <ac:spMkLst>
            <pc:docMk/>
            <pc:sldMk cId="1978824316" sldId="316"/>
            <ac:spMk id="23" creationId="{190C7E98-8CA5-6B01-BA5B-5FEBB00F8205}"/>
          </ac:spMkLst>
        </pc:spChg>
        <pc:spChg chg="mod">
          <ac:chgData name="順哉 徳重" userId="61863bed2814b00a" providerId="LiveId" clId="{DDF26691-606D-4AD2-A758-D877697794C8}" dt="2025-03-02T09:30:48.995" v="1644" actId="1076"/>
          <ac:spMkLst>
            <pc:docMk/>
            <pc:sldMk cId="1978824316" sldId="316"/>
            <ac:spMk id="25" creationId="{DF52890E-5CC1-7E9B-AB4C-148C27A16AE1}"/>
          </ac:spMkLst>
        </pc:spChg>
        <pc:spChg chg="mod">
          <ac:chgData name="順哉 徳重" userId="61863bed2814b00a" providerId="LiveId" clId="{DDF26691-606D-4AD2-A758-D877697794C8}" dt="2025-03-02T08:38:47.104" v="1344" actId="1076"/>
          <ac:spMkLst>
            <pc:docMk/>
            <pc:sldMk cId="1978824316" sldId="316"/>
            <ac:spMk id="27" creationId="{208E7B43-A303-FE43-C093-C88F2E635011}"/>
          </ac:spMkLst>
        </pc:spChg>
        <pc:spChg chg="mod">
          <ac:chgData name="順哉 徳重" userId="61863bed2814b00a" providerId="LiveId" clId="{DDF26691-606D-4AD2-A758-D877697794C8}" dt="2025-03-02T09:36:30.818" v="1662" actId="14100"/>
          <ac:spMkLst>
            <pc:docMk/>
            <pc:sldMk cId="1978824316" sldId="316"/>
            <ac:spMk id="28" creationId="{FC7F3ED1-3429-F450-D433-8E96A8D079D7}"/>
          </ac:spMkLst>
        </pc:spChg>
        <pc:spChg chg="mod">
          <ac:chgData name="順哉 徳重" userId="61863bed2814b00a" providerId="LiveId" clId="{DDF26691-606D-4AD2-A758-D877697794C8}" dt="2025-03-02T09:36:36.516" v="1663" actId="14100"/>
          <ac:spMkLst>
            <pc:docMk/>
            <pc:sldMk cId="1978824316" sldId="316"/>
            <ac:spMk id="29" creationId="{D4AD7610-DD3A-8368-6843-42FB0F47A043}"/>
          </ac:spMkLst>
        </pc:spChg>
        <pc:spChg chg="add mod">
          <ac:chgData name="順哉 徳重" userId="61863bed2814b00a" providerId="LiveId" clId="{DDF26691-606D-4AD2-A758-D877697794C8}" dt="2025-03-02T08:43:02.433" v="1463" actId="20577"/>
          <ac:spMkLst>
            <pc:docMk/>
            <pc:sldMk cId="1978824316" sldId="316"/>
            <ac:spMk id="30" creationId="{D746EB8D-17A1-E7CA-DAB8-DFE9FFD7B5B2}"/>
          </ac:spMkLst>
        </pc:spChg>
        <pc:spChg chg="mod">
          <ac:chgData name="順哉 徳重" userId="61863bed2814b00a" providerId="LiveId" clId="{DDF26691-606D-4AD2-A758-D877697794C8}" dt="2025-03-02T08:39:35.592" v="1362" actId="1076"/>
          <ac:spMkLst>
            <pc:docMk/>
            <pc:sldMk cId="1978824316" sldId="316"/>
            <ac:spMk id="32" creationId="{5466D2F2-6236-B7C4-3FF6-907D9081A9B2}"/>
          </ac:spMkLst>
        </pc:spChg>
        <pc:spChg chg="mod">
          <ac:chgData name="順哉 徳重" userId="61863bed2814b00a" providerId="LiveId" clId="{DDF26691-606D-4AD2-A758-D877697794C8}" dt="2025-03-02T09:30:34.729" v="1641" actId="1076"/>
          <ac:spMkLst>
            <pc:docMk/>
            <pc:sldMk cId="1978824316" sldId="316"/>
            <ac:spMk id="33" creationId="{016F2319-705E-13DB-F3CB-57AA0EDC286C}"/>
          </ac:spMkLst>
        </pc:spChg>
        <pc:spChg chg="mod">
          <ac:chgData name="順哉 徳重" userId="61863bed2814b00a" providerId="LiveId" clId="{DDF26691-606D-4AD2-A758-D877697794C8}" dt="2025-03-02T07:52:12.804" v="1152" actId="1076"/>
          <ac:spMkLst>
            <pc:docMk/>
            <pc:sldMk cId="1978824316" sldId="316"/>
            <ac:spMk id="39" creationId="{C455D09A-D5A2-399C-3EFE-983A164F68BB}"/>
          </ac:spMkLst>
        </pc:spChg>
        <pc:spChg chg="add mod">
          <ac:chgData name="順哉 徳重" userId="61863bed2814b00a" providerId="LiveId" clId="{DDF26691-606D-4AD2-A758-D877697794C8}" dt="2025-03-02T09:26:59.309" v="1567" actId="1076"/>
          <ac:spMkLst>
            <pc:docMk/>
            <pc:sldMk cId="1978824316" sldId="316"/>
            <ac:spMk id="51" creationId="{6845FA5F-167A-EC11-AC55-A1DF11DC6A12}"/>
          </ac:spMkLst>
        </pc:spChg>
        <pc:spChg chg="add mod">
          <ac:chgData name="順哉 徳重" userId="61863bed2814b00a" providerId="LiveId" clId="{DDF26691-606D-4AD2-A758-D877697794C8}" dt="2025-03-02T09:27:52.651" v="1581" actId="1076"/>
          <ac:spMkLst>
            <pc:docMk/>
            <pc:sldMk cId="1978824316" sldId="316"/>
            <ac:spMk id="53" creationId="{A935842F-3B15-9F09-247A-DACBF5DB43A1}"/>
          </ac:spMkLst>
        </pc:spChg>
        <pc:spChg chg="mod">
          <ac:chgData name="順哉 徳重" userId="61863bed2814b00a" providerId="LiveId" clId="{DDF26691-606D-4AD2-A758-D877697794C8}" dt="2025-03-02T09:43:36.382" v="1673" actId="1076"/>
          <ac:spMkLst>
            <pc:docMk/>
            <pc:sldMk cId="1978824316" sldId="316"/>
            <ac:spMk id="61" creationId="{14657BE2-7A91-9694-C4FD-F173DCCD5330}"/>
          </ac:spMkLst>
        </pc:spChg>
        <pc:spChg chg="mod">
          <ac:chgData name="順哉 徳重" userId="61863bed2814b00a" providerId="LiveId" clId="{DDF26691-606D-4AD2-A758-D877697794C8}" dt="2025-03-02T09:22:18.072" v="1547" actId="1076"/>
          <ac:spMkLst>
            <pc:docMk/>
            <pc:sldMk cId="1978824316" sldId="316"/>
            <ac:spMk id="62" creationId="{080DC2C9-4449-A2B4-1DA2-925718916033}"/>
          </ac:spMkLst>
        </pc:spChg>
        <pc:spChg chg="add mod">
          <ac:chgData name="順哉 徳重" userId="61863bed2814b00a" providerId="LiveId" clId="{DDF26691-606D-4AD2-A758-D877697794C8}" dt="2025-03-02T09:44:37.168" v="1684" actId="1076"/>
          <ac:spMkLst>
            <pc:docMk/>
            <pc:sldMk cId="1978824316" sldId="316"/>
            <ac:spMk id="74" creationId="{496C55D7-08CB-993A-EF9D-CADDEDC7D467}"/>
          </ac:spMkLst>
        </pc:spChg>
        <pc:picChg chg="mod">
          <ac:chgData name="順哉 徳重" userId="61863bed2814b00a" providerId="LiveId" clId="{DDF26691-606D-4AD2-A758-D877697794C8}" dt="2025-03-02T08:39:46.063" v="1365" actId="1076"/>
          <ac:picMkLst>
            <pc:docMk/>
            <pc:sldMk cId="1978824316" sldId="316"/>
            <ac:picMk id="3" creationId="{A68D5CCE-48AC-3820-FFCC-BF99E9B1E0C3}"/>
          </ac:picMkLst>
        </pc:picChg>
        <pc:picChg chg="del">
          <ac:chgData name="順哉 徳重" userId="61863bed2814b00a" providerId="LiveId" clId="{DDF26691-606D-4AD2-A758-D877697794C8}" dt="2025-03-02T07:51:44.674" v="1146" actId="21"/>
          <ac:picMkLst>
            <pc:docMk/>
            <pc:sldMk cId="1978824316" sldId="316"/>
            <ac:picMk id="4" creationId="{BCAAC168-67FA-6C50-E023-10CBBB91D357}"/>
          </ac:picMkLst>
        </pc:picChg>
        <pc:picChg chg="del">
          <ac:chgData name="順哉 徳重" userId="61863bed2814b00a" providerId="LiveId" clId="{DDF26691-606D-4AD2-A758-D877697794C8}" dt="2025-03-02T08:40:05.255" v="1366" actId="21"/>
          <ac:picMkLst>
            <pc:docMk/>
            <pc:sldMk cId="1978824316" sldId="316"/>
            <ac:picMk id="6" creationId="{B913133D-918D-5802-8CFA-FE650465FC3F}"/>
          </ac:picMkLst>
        </pc:picChg>
        <pc:picChg chg="mod">
          <ac:chgData name="順哉 徳重" userId="61863bed2814b00a" providerId="LiveId" clId="{DDF26691-606D-4AD2-A758-D877697794C8}" dt="2025-03-02T09:30:38.852" v="1642" actId="1076"/>
          <ac:picMkLst>
            <pc:docMk/>
            <pc:sldMk cId="1978824316" sldId="316"/>
            <ac:picMk id="15" creationId="{107AE31F-5A28-9659-A3D8-34CCDBAEA370}"/>
          </ac:picMkLst>
        </pc:picChg>
        <pc:picChg chg="add mod">
          <ac:chgData name="順哉 徳重" userId="61863bed2814b00a" providerId="LiveId" clId="{DDF26691-606D-4AD2-A758-D877697794C8}" dt="2025-03-02T09:22:21.782" v="1548" actId="1076"/>
          <ac:picMkLst>
            <pc:docMk/>
            <pc:sldMk cId="1978824316" sldId="316"/>
            <ac:picMk id="24" creationId="{AFC91A90-2607-C3F1-CBFE-61EB4D3BD7EB}"/>
          </ac:picMkLst>
        </pc:picChg>
        <pc:picChg chg="mod">
          <ac:chgData name="順哉 徳重" userId="61863bed2814b00a" providerId="LiveId" clId="{DDF26691-606D-4AD2-A758-D877697794C8}" dt="2025-03-02T09:37:39.034" v="1664" actId="1076"/>
          <ac:picMkLst>
            <pc:docMk/>
            <pc:sldMk cId="1978824316" sldId="316"/>
            <ac:picMk id="31" creationId="{2D29B11F-AB37-D295-DF38-155E1FB14172}"/>
          </ac:picMkLst>
        </pc:picChg>
        <pc:picChg chg="mod">
          <ac:chgData name="順哉 徳重" userId="61863bed2814b00a" providerId="LiveId" clId="{DDF26691-606D-4AD2-A758-D877697794C8}" dt="2025-03-02T09:27:39.611" v="1574" actId="1076"/>
          <ac:picMkLst>
            <pc:docMk/>
            <pc:sldMk cId="1978824316" sldId="316"/>
            <ac:picMk id="35" creationId="{3F66B874-9311-DDE6-6849-F7B2EC80BAD2}"/>
          </ac:picMkLst>
        </pc:picChg>
        <pc:picChg chg="add mod">
          <ac:chgData name="順哉 徳重" userId="61863bed2814b00a" providerId="LiveId" clId="{DDF26691-606D-4AD2-A758-D877697794C8}" dt="2025-03-02T09:18:51.118" v="1475" actId="1076"/>
          <ac:picMkLst>
            <pc:docMk/>
            <pc:sldMk cId="1978824316" sldId="316"/>
            <ac:picMk id="37" creationId="{32340C96-0F1E-2B7D-5176-60ED9D8A86D8}"/>
          </ac:picMkLst>
        </pc:picChg>
        <pc:picChg chg="mod">
          <ac:chgData name="順哉 徳重" userId="61863bed2814b00a" providerId="LiveId" clId="{DDF26691-606D-4AD2-A758-D877697794C8}" dt="2025-03-02T08:35:25.281" v="1301" actId="1076"/>
          <ac:picMkLst>
            <pc:docMk/>
            <pc:sldMk cId="1978824316" sldId="316"/>
            <ac:picMk id="40" creationId="{E62AD689-E1E5-20D1-7A77-7AECDC703237}"/>
          </ac:picMkLst>
        </pc:picChg>
        <pc:picChg chg="mod">
          <ac:chgData name="順哉 徳重" userId="61863bed2814b00a" providerId="LiveId" clId="{DDF26691-606D-4AD2-A758-D877697794C8}" dt="2025-03-02T09:38:18.246" v="1671" actId="1076"/>
          <ac:picMkLst>
            <pc:docMk/>
            <pc:sldMk cId="1978824316" sldId="316"/>
            <ac:picMk id="42" creationId="{2513342F-7C07-630F-15CE-B034A6444708}"/>
          </ac:picMkLst>
        </pc:picChg>
        <pc:picChg chg="add mod modCrop">
          <ac:chgData name="順哉 徳重" userId="61863bed2814b00a" providerId="LiveId" clId="{DDF26691-606D-4AD2-A758-D877697794C8}" dt="2025-03-02T09:28:33.356" v="1586" actId="1076"/>
          <ac:picMkLst>
            <pc:docMk/>
            <pc:sldMk cId="1978824316" sldId="316"/>
            <ac:picMk id="49" creationId="{7109FA74-A904-3D91-DB4C-AAD6969B3C21}"/>
          </ac:picMkLst>
        </pc:picChg>
        <pc:picChg chg="add mod">
          <ac:chgData name="順哉 徳重" userId="61863bed2814b00a" providerId="LiveId" clId="{DDF26691-606D-4AD2-A758-D877697794C8}" dt="2025-03-02T09:31:10.023" v="1646" actId="1076"/>
          <ac:picMkLst>
            <pc:docMk/>
            <pc:sldMk cId="1978824316" sldId="316"/>
            <ac:picMk id="57" creationId="{D8DF0DC8-EA7A-356E-563D-6912E2461F73}"/>
          </ac:picMkLst>
        </pc:picChg>
        <pc:cxnChg chg="add mod">
          <ac:chgData name="順哉 徳重" userId="61863bed2814b00a" providerId="LiveId" clId="{DDF26691-606D-4AD2-A758-D877697794C8}" dt="2025-03-02T08:35:45.885" v="1305" actId="14100"/>
          <ac:cxnSpMkLst>
            <pc:docMk/>
            <pc:sldMk cId="1978824316" sldId="316"/>
            <ac:cxnSpMk id="2" creationId="{415FD3F4-F46E-C9B4-2603-8CEE64BC74E6}"/>
          </ac:cxnSpMkLst>
        </pc:cxnChg>
        <pc:cxnChg chg="mod">
          <ac:chgData name="順哉 徳重" userId="61863bed2814b00a" providerId="LiveId" clId="{DDF26691-606D-4AD2-A758-D877697794C8}" dt="2025-03-02T09:30:53.172" v="1645" actId="14100"/>
          <ac:cxnSpMkLst>
            <pc:docMk/>
            <pc:sldMk cId="1978824316" sldId="316"/>
            <ac:cxnSpMk id="8" creationId="{E53E142C-E961-6C29-018A-636714806781}"/>
          </ac:cxnSpMkLst>
        </pc:cxnChg>
        <pc:cxnChg chg="mod">
          <ac:chgData name="順哉 徳重" userId="61863bed2814b00a" providerId="LiveId" clId="{DDF26691-606D-4AD2-A758-D877697794C8}" dt="2025-03-02T08:39:43.557" v="1364" actId="14100"/>
          <ac:cxnSpMkLst>
            <pc:docMk/>
            <pc:sldMk cId="1978824316" sldId="316"/>
            <ac:cxnSpMk id="13" creationId="{0BB3A780-30C2-CDF5-350C-08382FDA2387}"/>
          </ac:cxnSpMkLst>
        </pc:cxnChg>
        <pc:cxnChg chg="mod">
          <ac:chgData name="順哉 徳重" userId="61863bed2814b00a" providerId="LiveId" clId="{DDF26691-606D-4AD2-A758-D877697794C8}" dt="2025-03-02T09:17:40.461" v="1465" actId="14100"/>
          <ac:cxnSpMkLst>
            <pc:docMk/>
            <pc:sldMk cId="1978824316" sldId="316"/>
            <ac:cxnSpMk id="16" creationId="{B5D6478C-A08E-638E-8A85-4FB93194D0D6}"/>
          </ac:cxnSpMkLst>
        </pc:cxnChg>
        <pc:cxnChg chg="mod">
          <ac:chgData name="順哉 徳重" userId="61863bed2814b00a" providerId="LiveId" clId="{DDF26691-606D-4AD2-A758-D877697794C8}" dt="2025-03-02T09:27:36.927" v="1573" actId="14100"/>
          <ac:cxnSpMkLst>
            <pc:docMk/>
            <pc:sldMk cId="1978824316" sldId="316"/>
            <ac:cxnSpMk id="18" creationId="{6E882E97-EA52-492E-48D8-C17DA511CF2F}"/>
          </ac:cxnSpMkLst>
        </pc:cxnChg>
        <pc:cxnChg chg="mod">
          <ac:chgData name="順哉 徳重" userId="61863bed2814b00a" providerId="LiveId" clId="{DDF26691-606D-4AD2-A758-D877697794C8}" dt="2025-03-02T09:38:04.784" v="1669" actId="14100"/>
          <ac:cxnSpMkLst>
            <pc:docMk/>
            <pc:sldMk cId="1978824316" sldId="316"/>
            <ac:cxnSpMk id="22" creationId="{5835D0B2-111D-BB06-92B1-593CBF25EEAF}"/>
          </ac:cxnSpMkLst>
        </pc:cxnChg>
        <pc:cxnChg chg="add mod">
          <ac:chgData name="順哉 徳重" userId="61863bed2814b00a" providerId="LiveId" clId="{DDF26691-606D-4AD2-A758-D877697794C8}" dt="2025-03-02T09:18:48.465" v="1474" actId="1076"/>
          <ac:cxnSpMkLst>
            <pc:docMk/>
            <pc:sldMk cId="1978824316" sldId="316"/>
            <ac:cxnSpMk id="38" creationId="{C06D2B5A-521E-94B1-61A0-AE817398F302}"/>
          </ac:cxnSpMkLst>
        </pc:cxnChg>
        <pc:cxnChg chg="add mod">
          <ac:chgData name="順哉 徳重" userId="61863bed2814b00a" providerId="LiveId" clId="{DDF26691-606D-4AD2-A758-D877697794C8}" dt="2025-03-02T09:38:11.326" v="1670" actId="14100"/>
          <ac:cxnSpMkLst>
            <pc:docMk/>
            <pc:sldMk cId="1978824316" sldId="316"/>
            <ac:cxnSpMk id="41" creationId="{C58EAE51-44DB-020A-A6C2-53D20A3D78AE}"/>
          </ac:cxnSpMkLst>
        </pc:cxnChg>
        <pc:cxnChg chg="del mod">
          <ac:chgData name="順哉 徳重" userId="61863bed2814b00a" providerId="LiveId" clId="{DDF26691-606D-4AD2-A758-D877697794C8}" dt="2025-03-02T09:27:12.921" v="1569" actId="21"/>
          <ac:cxnSpMkLst>
            <pc:docMk/>
            <pc:sldMk cId="1978824316" sldId="316"/>
            <ac:cxnSpMk id="45" creationId="{B4BD249D-E549-E9C4-CB9B-D58BB0ECD94A}"/>
          </ac:cxnSpMkLst>
        </pc:cxnChg>
        <pc:cxnChg chg="add mod">
          <ac:chgData name="順哉 徳重" userId="61863bed2814b00a" providerId="LiveId" clId="{DDF26691-606D-4AD2-A758-D877697794C8}" dt="2025-03-02T09:28:02.622" v="1583" actId="14100"/>
          <ac:cxnSpMkLst>
            <pc:docMk/>
            <pc:sldMk cId="1978824316" sldId="316"/>
            <ac:cxnSpMk id="46" creationId="{5EFD4C4A-9413-E0D6-68CD-0C6C651642BC}"/>
          </ac:cxnSpMkLst>
        </pc:cxnChg>
        <pc:cxnChg chg="del mod">
          <ac:chgData name="順哉 徳重" userId="61863bed2814b00a" providerId="LiveId" clId="{DDF26691-606D-4AD2-A758-D877697794C8}" dt="2025-03-02T09:22:35.299" v="1549" actId="21"/>
          <ac:cxnSpMkLst>
            <pc:docMk/>
            <pc:sldMk cId="1978824316" sldId="316"/>
            <ac:cxnSpMk id="52" creationId="{22BB5EBB-FF23-68AC-ABEB-46260138D41B}"/>
          </ac:cxnSpMkLst>
        </pc:cxnChg>
        <pc:cxnChg chg="add mod">
          <ac:chgData name="順哉 徳重" userId="61863bed2814b00a" providerId="LiveId" clId="{DDF26691-606D-4AD2-A758-D877697794C8}" dt="2025-03-02T09:31:18.750" v="1649" actId="1076"/>
          <ac:cxnSpMkLst>
            <pc:docMk/>
            <pc:sldMk cId="1978824316" sldId="316"/>
            <ac:cxnSpMk id="58" creationId="{E9A33D3E-761B-1547-6D43-78DAD0768290}"/>
          </ac:cxnSpMkLst>
        </pc:cxnChg>
        <pc:cxnChg chg="add mod">
          <ac:chgData name="順哉 徳重" userId="61863bed2814b00a" providerId="LiveId" clId="{DDF26691-606D-4AD2-A758-D877697794C8}" dt="2025-03-02T09:31:13.108" v="1647" actId="1076"/>
          <ac:cxnSpMkLst>
            <pc:docMk/>
            <pc:sldMk cId="1978824316" sldId="316"/>
            <ac:cxnSpMk id="63" creationId="{2B9B34F7-9F0A-B911-7E0C-141C0619EDD4}"/>
          </ac:cxnSpMkLst>
        </pc:cxnChg>
      </pc:sldChg>
      <pc:sldChg chg="addSp delSp modSp new mod">
        <pc:chgData name="順哉 徳重" userId="61863bed2814b00a" providerId="LiveId" clId="{DDF26691-606D-4AD2-A758-D877697794C8}" dt="2025-03-02T10:50:12.336" v="1705" actId="21"/>
        <pc:sldMkLst>
          <pc:docMk/>
          <pc:sldMk cId="3478160988" sldId="317"/>
        </pc:sldMkLst>
        <pc:picChg chg="add mod ord">
          <ac:chgData name="順哉 徳重" userId="61863bed2814b00a" providerId="LiveId" clId="{DDF26691-606D-4AD2-A758-D877697794C8}" dt="2025-03-02T10:50:09.888" v="1704" actId="167"/>
          <ac:picMkLst>
            <pc:docMk/>
            <pc:sldMk cId="3478160988" sldId="317"/>
            <ac:picMk id="3" creationId="{481B4EBE-4886-BB34-3785-F0C8B716DADB}"/>
          </ac:picMkLst>
        </pc:picChg>
        <pc:picChg chg="add del mod ord">
          <ac:chgData name="順哉 徳重" userId="61863bed2814b00a" providerId="LiveId" clId="{DDF26691-606D-4AD2-A758-D877697794C8}" dt="2025-03-02T10:50:12.336" v="1705" actId="21"/>
          <ac:picMkLst>
            <pc:docMk/>
            <pc:sldMk cId="3478160988" sldId="317"/>
            <ac:picMk id="4" creationId="{8EF538AF-8DB8-6673-3D0D-6D08B667AE3B}"/>
          </ac:picMkLst>
        </pc:picChg>
      </pc:sldChg>
      <pc:sldChg chg="addSp modSp new mod">
        <pc:chgData name="順哉 徳重" userId="61863bed2814b00a" providerId="LiveId" clId="{DDF26691-606D-4AD2-A758-D877697794C8}" dt="2025-03-02T10:48:44.204" v="1696" actId="1076"/>
        <pc:sldMkLst>
          <pc:docMk/>
          <pc:sldMk cId="767040017" sldId="318"/>
        </pc:sldMkLst>
        <pc:picChg chg="add mod">
          <ac:chgData name="順哉 徳重" userId="61863bed2814b00a" providerId="LiveId" clId="{DDF26691-606D-4AD2-A758-D877697794C8}" dt="2025-03-02T10:48:44.204" v="1696" actId="1076"/>
          <ac:picMkLst>
            <pc:docMk/>
            <pc:sldMk cId="767040017" sldId="318"/>
            <ac:picMk id="3" creationId="{E5A73C4D-94DC-7D22-3857-9CDEE94A63AE}"/>
          </ac:picMkLst>
        </pc:picChg>
      </pc:sldChg>
      <pc:sldChg chg="modSp add del mod">
        <pc:chgData name="順哉 徳重" userId="61863bed2814b00a" providerId="LiveId" clId="{DDF26691-606D-4AD2-A758-D877697794C8}" dt="2025-03-02T10:49:34.473" v="1699" actId="2696"/>
        <pc:sldMkLst>
          <pc:docMk/>
          <pc:sldMk cId="1504168641" sldId="319"/>
        </pc:sldMkLst>
        <pc:picChg chg="mod">
          <ac:chgData name="順哉 徳重" userId="61863bed2814b00a" providerId="LiveId" clId="{DDF26691-606D-4AD2-A758-D877697794C8}" dt="2025-03-02T10:49:20.693" v="1698" actId="1076"/>
          <ac:picMkLst>
            <pc:docMk/>
            <pc:sldMk cId="1504168641" sldId="319"/>
            <ac:picMk id="3" creationId="{38276BEE-A9E7-59BA-B64E-940A4C8A8F9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A5AD17-E5E0-76C9-F175-ED5246CB5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5E3172-AEDD-45DF-3B51-227F05AC3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4D879A-F6AD-7DBC-AA3F-64936DF3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6A80EF-2885-CE3C-2FC2-71AD58FA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76135B-2892-F0DD-7EDC-231F4D1B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4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72707A-F650-EABB-1D50-03428753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4D8AA3-B6E4-5C2C-AE8B-589091033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EC61F-76B0-959D-8827-7E5C888D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9F5CC0-1E0B-BC48-53E7-E50139BF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EBBBEA-1BCB-AEF5-771D-1910654E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68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A053D8F-9F3C-7122-3833-3D7FDC657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2D057B-50E1-5112-6217-97A036343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E56818-D08C-96B7-45BA-AA054509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3B4C03-BAAE-49AA-A914-7D58D059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CCC023-7302-7AA5-65F2-4C4CE117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11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6D850-8A7B-C1E1-16A1-0025D4FF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3A789-77D9-6BE1-982A-DBA9400D5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FC1728-F3F8-DEF1-EB8A-CE8ED0D5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C840F8-40FE-06D5-3343-2271F615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51D77B-05C8-FE1D-EA8B-D29981D9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24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E8EAC-99FB-1034-D965-33E09DB3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41AEFC-6ECA-17A7-4264-10A65E1BB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DC7F2C-A8CC-E3F3-3D75-8D0D5A18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725EB2-19A6-71F8-A926-F19E3D54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D4C2F-80C6-0CC5-F800-1BC853CF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63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2C30CB-05C0-1732-FFD9-1C80BE12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ECC62B-950A-A26A-B832-DB386F58D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9D0237-EC1D-AB48-8E8F-F749C6805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64D6B1-5405-8F99-7788-8C97F7E7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CBE0C5-59D0-71ED-F777-D7F97082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46FE45-8B45-64EA-C656-3B467503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38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FD46D-E4BA-D4AF-AB2B-28A76679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173488-747B-2A6F-B392-B708E53A3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8FC9D2-CFFB-E4AB-A9B4-19664E6F2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D6E7B48-100D-A2C6-5C60-48110AC04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957765-2D07-3D88-C86F-8BB669993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377E8A-8AED-4DA9-7BC1-C4A9130F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BEE57E-8A43-B6B8-3BC6-991D0DD7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2121B4E-2ECD-C3F4-CCB1-802F57BD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61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54D8B9-F911-A5AD-3D8C-5CFC059B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FC5757-7DE4-BD83-4CD1-27DD5FC9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95FB724-02D5-DCF3-E968-DD09715D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0A41A6-82E1-89A7-01EB-9AF16181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2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FBCFC9F-23B2-6B17-C47B-4A3B5A59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654B65-748E-FB74-E3A4-71D993DD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171551-3ABA-2865-6FB7-602C5FC7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33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3277EB-0329-48BE-D10B-B1B19270C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DBE840-231A-2BCA-0D46-DC4BD1E09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16CE37-7B9B-0615-315D-EC20D9422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015C10-D4D3-BB59-1A52-B6E5894B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ECF711-51BB-E813-A423-B07E93D2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25D85E-AED3-5BA9-E1D4-A9B96422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9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08683-A2B1-32F6-BDA1-404BA5BC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87FA10F-4144-4C53-163A-004A5AFEE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1F6A60-48F7-293B-4D11-B20136A22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B94FA6-AF48-C932-94DA-D85F4F99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4EB54F-0D81-02C5-19F9-501BAACC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11B8F0-3F0B-C1BA-7548-CDDEAE85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18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810716-D06E-3B91-2F1C-A351E95CC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49C258-6E96-7654-E850-2EEBAF0E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BE8AAA-E862-3BF8-7A6B-6BFE15CE3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41FCE-A6A5-4F66-880A-8CCA2CAF91D5}" type="datetimeFigureOut">
              <a:rPr kumimoji="1" lang="ja-JP" altLang="en-US" smtClean="0"/>
              <a:t>2025/3/3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C1A617-62B4-93AB-E203-7D5E4EB4C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D00581-3D4F-02E5-5D1D-CA2180ECB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16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80058D-49E3-AF83-0C38-2B9F69507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9320" y="1484851"/>
            <a:ext cx="9633358" cy="2117391"/>
          </a:xfrm>
        </p:spPr>
        <p:txBody>
          <a:bodyPr>
            <a:noAutofit/>
          </a:bodyPr>
          <a:lstStyle/>
          <a:p>
            <a:r>
              <a:rPr lang="en-US" altLang="ja-JP" sz="6600" dirty="0"/>
              <a:t>AWS Lambda</a:t>
            </a:r>
            <a:br>
              <a:rPr lang="en-US" altLang="ja-JP" sz="6600" dirty="0"/>
            </a:br>
            <a:r>
              <a:rPr lang="ja-JP" altLang="en-US" sz="6600" dirty="0"/>
              <a:t>サーバレスシステム開発</a:t>
            </a:r>
            <a:endParaRPr kumimoji="1" lang="ja-JP" altLang="en-US" sz="6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E74ED7-8105-6C98-E82B-204A05B25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5650" y="4697834"/>
            <a:ext cx="4040697" cy="872455"/>
          </a:xfrm>
        </p:spPr>
        <p:txBody>
          <a:bodyPr>
            <a:noAutofit/>
          </a:bodyPr>
          <a:lstStyle/>
          <a:p>
            <a:r>
              <a:rPr kumimoji="1" lang="ja-JP" altLang="en-US" sz="4800" dirty="0"/>
              <a:t>徳重順哉</a:t>
            </a:r>
          </a:p>
        </p:txBody>
      </p:sp>
    </p:spTree>
    <p:extLst>
      <p:ext uri="{BB962C8B-B14F-4D97-AF65-F5344CB8AC3E}">
        <p14:creationId xmlns:p14="http://schemas.microsoft.com/office/powerpoint/2010/main" val="152821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33DF8-29A7-4C9A-9822-FAE919713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24D7E4-0CC5-CDA5-07AD-437F66689A9A}"/>
              </a:ext>
            </a:extLst>
          </p:cNvPr>
          <p:cNvSpPr txBox="1"/>
          <p:nvPr/>
        </p:nvSpPr>
        <p:spPr>
          <a:xfrm>
            <a:off x="528505" y="470503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Lambda</a:t>
            </a:r>
            <a:r>
              <a:rPr kumimoji="1" lang="ja-JP" altLang="en-US" sz="3600" dirty="0"/>
              <a:t>関数の内容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2E10738-FF73-2D67-2B41-000CA52EDCF3}"/>
              </a:ext>
            </a:extLst>
          </p:cNvPr>
          <p:cNvSpPr txBox="1"/>
          <p:nvPr/>
        </p:nvSpPr>
        <p:spPr>
          <a:xfrm>
            <a:off x="788564" y="1459854"/>
            <a:ext cx="6094602" cy="333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json</a:t>
            </a: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boto3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base64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time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decimal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DynamoDB 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オブジェクト</a:t>
            </a:r>
            <a:endParaRPr lang="ja-JP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dynamodb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boto3.resource(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dynamodb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S3 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オブジェクト</a:t>
            </a:r>
            <a:endParaRPr lang="ja-JP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s3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boto3.client(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's3'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SES 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オブジェクト</a:t>
            </a:r>
            <a:endParaRPr lang="ja-JP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client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boto3.client(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ses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メールの送信者</a:t>
            </a:r>
            <a:endParaRPr lang="ja-JP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MAILFROM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os.environ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'MAILFROM'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02104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A4F4D23-623E-2AFD-152C-32BD349C176A}"/>
              </a:ext>
            </a:extLst>
          </p:cNvPr>
          <p:cNvSpPr txBox="1"/>
          <p:nvPr/>
        </p:nvSpPr>
        <p:spPr>
          <a:xfrm>
            <a:off x="788563" y="157420"/>
            <a:ext cx="6094603" cy="40566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メール送信関数</a:t>
            </a:r>
            <a:endParaRPr lang="ja-JP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sendmail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subject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response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client.send_email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MAILFROM,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ReplyToAddresses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[MAILFROM],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Destination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ToAddresses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[to]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'Subject'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subject,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'Charset'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'UTF-8'</a:t>
            </a: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'Body'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'Text'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body,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'Charset'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'UTF-8'</a:t>
            </a: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response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2330162-3314-FE72-758B-5CEA69AB3F17}"/>
              </a:ext>
            </a:extLst>
          </p:cNvPr>
          <p:cNvSpPr txBox="1"/>
          <p:nvPr/>
        </p:nvSpPr>
        <p:spPr>
          <a:xfrm>
            <a:off x="788564" y="4220609"/>
            <a:ext cx="6094602" cy="24407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連番を更新して返す関数</a:t>
            </a:r>
            <a:endParaRPr lang="ja-JP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next_seq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tablename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response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table.update_item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tablename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tablename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UpdateExpression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"set seq = seq + :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ExpressionAttributeValues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ReturnValues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'UPDATED_NEW'</a:t>
            </a: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response[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'Attributes'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'seq'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196265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1EF4433-985F-2839-4E2A-13825F5A7451}"/>
              </a:ext>
            </a:extLst>
          </p:cNvPr>
          <p:cNvSpPr txBox="1"/>
          <p:nvPr/>
        </p:nvSpPr>
        <p:spPr>
          <a:xfrm>
            <a:off x="788563" y="157420"/>
            <a:ext cx="7491371" cy="6031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lambda_handler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シーケンスデータを得る</a:t>
            </a:r>
            <a:endParaRPr lang="ja-JP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seqtable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dynamodb.Table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'sequence'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nextseq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next_seq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seqtable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フォームに入力されたデータを得る</a:t>
            </a:r>
            <a:endParaRPr lang="ja-JP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body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event[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'body'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event[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'isBase64Encoded'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body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base64.b64decode(body)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decoded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json.loads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(body)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username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decoded[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'username'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email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decoded[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クライアントの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IP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アドレスを得る</a:t>
            </a:r>
            <a:endParaRPr lang="ja-JP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host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event[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requestContext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sourceIp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現在の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UNIX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タイムスタンプを得る</a:t>
            </a:r>
            <a:endParaRPr lang="ja-JP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now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time.time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署名付き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を作成する</a:t>
            </a:r>
            <a:endParaRPr lang="ja-JP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s3.generate_presigned_url(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ClientMethod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get_object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'Bucket'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os.environ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'SAVEBUCKET'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'Key'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os.environ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'SAVEFILE'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ExpiresIn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HttpMethod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'GET'</a:t>
            </a: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pPr>
              <a:lnSpc>
                <a:spcPts val="1425"/>
              </a:lnSpc>
            </a:pP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404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4E0095F-2EC6-7811-9577-A0CECD0C654D}"/>
              </a:ext>
            </a:extLst>
          </p:cNvPr>
          <p:cNvSpPr txBox="1"/>
          <p:nvPr/>
        </p:nvSpPr>
        <p:spPr>
          <a:xfrm>
            <a:off x="1050721" y="287868"/>
            <a:ext cx="10266028" cy="5672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　　　　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user 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テーブルに登録する</a:t>
            </a:r>
            <a:endParaRPr lang="ja-JP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usertable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dynamodb.Table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usertable.put_item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'id'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nextseq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'username'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username,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email,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accepted_at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decimal.Decimal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(now)),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host,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url</a:t>
            </a: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)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メールを送信する</a:t>
            </a:r>
            <a:endParaRPr lang="ja-JP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mailbody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altLang="ja-JP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様</a:t>
            </a:r>
            <a:endParaRPr lang="ja-JP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ご登録ありがとうございました。</a:t>
            </a:r>
            <a:endParaRPr lang="ja-JP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下記の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からダウンロードできます。</a:t>
            </a:r>
            <a:endParaRPr lang="ja-JP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{1}</a:t>
            </a:r>
            <a:endParaRPr lang="ja-JP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.format(username,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sendmail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(email,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登録ありがとうございました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mailbody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結果を返す</a:t>
            </a:r>
            <a:endParaRPr lang="ja-JP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'headers'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'body'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({})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</a:p>
        </p:txBody>
      </p:sp>
    </p:spTree>
    <p:extLst>
      <p:ext uri="{BB962C8B-B14F-4D97-AF65-F5344CB8AC3E}">
        <p14:creationId xmlns:p14="http://schemas.microsoft.com/office/powerpoint/2010/main" val="1674834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D6A4A56-C53D-F9F0-B586-54F70A955C82}"/>
              </a:ext>
            </a:extLst>
          </p:cNvPr>
          <p:cNvSpPr txBox="1"/>
          <p:nvPr/>
        </p:nvSpPr>
        <p:spPr>
          <a:xfrm>
            <a:off x="1050722" y="287868"/>
            <a:ext cx="7078210" cy="2985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e:</a:t>
            </a: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　　　　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エラーメッセージを返す</a:t>
            </a:r>
            <a:endParaRPr lang="ja-JP" alt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traceback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err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traceback.format_exc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(err)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statusCode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'headers'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'Content-Type'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'application/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},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'body'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json.dumps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内部エラーが発生しました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'message'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(e)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})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</a:pP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50197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BD27295-5823-E58F-8345-CF2EBB59AFB1}"/>
              </a:ext>
            </a:extLst>
          </p:cNvPr>
          <p:cNvSpPr txBox="1"/>
          <p:nvPr/>
        </p:nvSpPr>
        <p:spPr>
          <a:xfrm>
            <a:off x="528505" y="470503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環境変数設定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C707EE8-7A29-D737-D139-5CE4B3EF9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073" y="1470192"/>
            <a:ext cx="7411484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808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97D1409-AB97-7714-53C2-682806FD3D6E}"/>
              </a:ext>
            </a:extLst>
          </p:cNvPr>
          <p:cNvSpPr txBox="1"/>
          <p:nvPr/>
        </p:nvSpPr>
        <p:spPr>
          <a:xfrm>
            <a:off x="528505" y="470503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静的</a:t>
            </a:r>
            <a:r>
              <a:rPr kumimoji="1" lang="en-US" altLang="ja-JP" sz="2400" dirty="0"/>
              <a:t>web</a:t>
            </a:r>
            <a:r>
              <a:rPr kumimoji="1" lang="ja-JP" altLang="en-US" sz="2400" dirty="0"/>
              <a:t>ホスティング機能を有効にした</a:t>
            </a:r>
            <a:r>
              <a:rPr kumimoji="1" lang="en-US" altLang="ja-JP" sz="2400" dirty="0"/>
              <a:t>S3</a:t>
            </a:r>
            <a:r>
              <a:rPr kumimoji="1" lang="ja-JP" altLang="en-US" sz="2400" dirty="0"/>
              <a:t>バケットにフォームを配置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24111F4-F913-7604-E36C-86F65619B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33" y="1372132"/>
            <a:ext cx="11927533" cy="411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19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810C0DF-5408-5F60-F680-A37C64A28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40" y="645952"/>
            <a:ext cx="10463959" cy="5717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373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824E502-1108-8C8A-F100-B81F9C0DB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12" y="780176"/>
            <a:ext cx="11561776" cy="3651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51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08AF7-481D-075E-FE83-25360EC5C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A843554-9C28-FC34-309B-404D86F3B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32" y="763398"/>
            <a:ext cx="11759335" cy="236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1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C87D6-B594-8916-2823-E5AE7957A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5D97283-040E-1020-B508-29C7E422B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224" y="1779817"/>
            <a:ext cx="873255" cy="834154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31410B5-9B0C-3CE7-DD58-C56C76B6F452}"/>
              </a:ext>
            </a:extLst>
          </p:cNvPr>
          <p:cNvSpPr txBox="1"/>
          <p:nvPr/>
        </p:nvSpPr>
        <p:spPr>
          <a:xfrm>
            <a:off x="2567730" y="6012819"/>
            <a:ext cx="35282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有効期間中、登録ユーザー専用コンテンツにアクセス可能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9D0DB93-EEEA-DECB-987A-D8CBB806553B}"/>
              </a:ext>
            </a:extLst>
          </p:cNvPr>
          <p:cNvCxnSpPr>
            <a:cxnSpLocks/>
          </p:cNvCxnSpPr>
          <p:nvPr/>
        </p:nvCxnSpPr>
        <p:spPr>
          <a:xfrm>
            <a:off x="3189212" y="2172127"/>
            <a:ext cx="10640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07E2ADB8-B93F-0CEE-754F-B1B3B7D7C079}"/>
              </a:ext>
            </a:extLst>
          </p:cNvPr>
          <p:cNvCxnSpPr>
            <a:cxnSpLocks/>
          </p:cNvCxnSpPr>
          <p:nvPr/>
        </p:nvCxnSpPr>
        <p:spPr>
          <a:xfrm>
            <a:off x="6989423" y="2756108"/>
            <a:ext cx="0" cy="55358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9612638-BF88-7A1B-28C1-05FAA235FA57}"/>
              </a:ext>
            </a:extLst>
          </p:cNvPr>
          <p:cNvSpPr txBox="1"/>
          <p:nvPr/>
        </p:nvSpPr>
        <p:spPr>
          <a:xfrm>
            <a:off x="528505" y="470503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作成したシステム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53BE3F4-AF2E-48AD-531A-C9BCBFD3CB7A}"/>
              </a:ext>
            </a:extLst>
          </p:cNvPr>
          <p:cNvSpPr txBox="1"/>
          <p:nvPr/>
        </p:nvSpPr>
        <p:spPr>
          <a:xfrm>
            <a:off x="565560" y="5236689"/>
            <a:ext cx="159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ユーザー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73BF8640-5C24-82BA-B54A-50C0C3811E30}"/>
              </a:ext>
            </a:extLst>
          </p:cNvPr>
          <p:cNvCxnSpPr>
            <a:cxnSpLocks/>
          </p:cNvCxnSpPr>
          <p:nvPr/>
        </p:nvCxnSpPr>
        <p:spPr>
          <a:xfrm flipH="1">
            <a:off x="1894462" y="4043126"/>
            <a:ext cx="44643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59489F0-556B-8249-883B-631FE60AA37A}"/>
              </a:ext>
            </a:extLst>
          </p:cNvPr>
          <p:cNvSpPr txBox="1"/>
          <p:nvPr/>
        </p:nvSpPr>
        <p:spPr>
          <a:xfrm>
            <a:off x="2762038" y="4245859"/>
            <a:ext cx="262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URL</a:t>
            </a:r>
            <a:r>
              <a:rPr kumimoji="1" lang="ja-JP" altLang="en-US" dirty="0"/>
              <a:t>記載メール送信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1DCD942-65DC-2818-C46D-6A6ADDA0856F}"/>
              </a:ext>
            </a:extLst>
          </p:cNvPr>
          <p:cNvSpPr txBox="1"/>
          <p:nvPr/>
        </p:nvSpPr>
        <p:spPr>
          <a:xfrm>
            <a:off x="3365732" y="2384719"/>
            <a:ext cx="71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送信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191607F-AA15-6713-464A-CEA3B862BF73}"/>
              </a:ext>
            </a:extLst>
          </p:cNvPr>
          <p:cNvSpPr txBox="1"/>
          <p:nvPr/>
        </p:nvSpPr>
        <p:spPr>
          <a:xfrm>
            <a:off x="7214532" y="470501"/>
            <a:ext cx="46468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フォームに情報入力すると、</a:t>
            </a:r>
            <a:r>
              <a:rPr kumimoji="1" lang="en-US" altLang="ja-JP" dirty="0"/>
              <a:t>DB</a:t>
            </a:r>
            <a:r>
              <a:rPr kumimoji="1" lang="ja-JP" altLang="en-US" dirty="0"/>
              <a:t>に保存され、コンテンツをダウンロードできる</a:t>
            </a:r>
            <a:r>
              <a:rPr kumimoji="1" lang="en-US" altLang="ja-JP" dirty="0"/>
              <a:t>URL</a:t>
            </a:r>
            <a:r>
              <a:rPr kumimoji="1" lang="ja-JP" altLang="en-US" dirty="0"/>
              <a:t>記載のメールが送信される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6CE51578-E8A7-5594-EB57-65E88EDCF528}"/>
              </a:ext>
            </a:extLst>
          </p:cNvPr>
          <p:cNvSpPr/>
          <p:nvPr/>
        </p:nvSpPr>
        <p:spPr>
          <a:xfrm>
            <a:off x="7214532" y="383802"/>
            <a:ext cx="4857226" cy="101002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DA1BAB1-F575-1CFC-AA38-741DDDB663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8634"/>
          <a:stretch/>
        </p:blipFill>
        <p:spPr>
          <a:xfrm>
            <a:off x="820724" y="1554941"/>
            <a:ext cx="2220506" cy="151036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D4E4BC2-F842-9AD8-6828-E5E17DC62C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920" y="1780578"/>
            <a:ext cx="717374" cy="802774"/>
          </a:xfrm>
          <a:prstGeom prst="rect">
            <a:avLst/>
          </a:prstGeom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BA12B29-8CDD-8FFF-A68F-AC6FCBDE7344}"/>
              </a:ext>
            </a:extLst>
          </p:cNvPr>
          <p:cNvCxnSpPr>
            <a:cxnSpLocks/>
          </p:cNvCxnSpPr>
          <p:nvPr/>
        </p:nvCxnSpPr>
        <p:spPr>
          <a:xfrm>
            <a:off x="5487696" y="2207598"/>
            <a:ext cx="87115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>
            <a:extLst>
              <a:ext uri="{FF2B5EF4-FFF2-40B4-BE49-F238E27FC236}">
                <a16:creationId xmlns:a16="http://schemas.microsoft.com/office/drawing/2014/main" id="{E5FF1F06-BF61-815E-7993-CED414E9DEA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1" t="7072" r="10286"/>
          <a:stretch/>
        </p:blipFill>
        <p:spPr>
          <a:xfrm>
            <a:off x="9093033" y="1789447"/>
            <a:ext cx="789826" cy="836301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CF2062A-BE95-7874-B46D-979640906580}"/>
              </a:ext>
            </a:extLst>
          </p:cNvPr>
          <p:cNvCxnSpPr>
            <a:cxnSpLocks/>
          </p:cNvCxnSpPr>
          <p:nvPr/>
        </p:nvCxnSpPr>
        <p:spPr>
          <a:xfrm>
            <a:off x="7653453" y="2287646"/>
            <a:ext cx="1222099" cy="224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2ECEDE1-C0CB-4552-641E-FBAA224B6BAE}"/>
              </a:ext>
            </a:extLst>
          </p:cNvPr>
          <p:cNvSpPr txBox="1"/>
          <p:nvPr/>
        </p:nvSpPr>
        <p:spPr>
          <a:xfrm>
            <a:off x="7759821" y="2466731"/>
            <a:ext cx="120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書き込み</a:t>
            </a:r>
          </a:p>
        </p:txBody>
      </p:sp>
      <p:pic>
        <p:nvPicPr>
          <p:cNvPr id="31" name="グラフィックス 30" descr="男性のプロフィール 単色塗りつぶし">
            <a:extLst>
              <a:ext uri="{FF2B5EF4-FFF2-40B4-BE49-F238E27FC236}">
                <a16:creationId xmlns:a16="http://schemas.microsoft.com/office/drawing/2014/main" id="{AC6B1D8F-6578-6645-C480-67365CC0C3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1074" y="3877891"/>
            <a:ext cx="1355187" cy="1355187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7DC734B-EEBC-FD7B-A9FC-B8B48A9D2EAD}"/>
              </a:ext>
            </a:extLst>
          </p:cNvPr>
          <p:cNvSpPr txBox="1"/>
          <p:nvPr/>
        </p:nvSpPr>
        <p:spPr>
          <a:xfrm>
            <a:off x="4260140" y="2663568"/>
            <a:ext cx="159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API Gateway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A7604B7-6A49-CDA4-E988-5A2DDA606172}"/>
              </a:ext>
            </a:extLst>
          </p:cNvPr>
          <p:cNvSpPr txBox="1"/>
          <p:nvPr/>
        </p:nvSpPr>
        <p:spPr>
          <a:xfrm>
            <a:off x="8844444" y="2733502"/>
            <a:ext cx="159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DynamoDB</a:t>
            </a:r>
            <a:endParaRPr kumimoji="1" lang="ja-JP" altLang="en-US" dirty="0"/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773BDA9C-243B-1FA7-3A69-022F460445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2631" y="3635322"/>
            <a:ext cx="765848" cy="784527"/>
          </a:xfrm>
          <a:prstGeom prst="rect">
            <a:avLst/>
          </a:prstGeom>
        </p:spPr>
      </p:pic>
      <p:sp>
        <p:nvSpPr>
          <p:cNvPr id="39" name="円柱 38">
            <a:extLst>
              <a:ext uri="{FF2B5EF4-FFF2-40B4-BE49-F238E27FC236}">
                <a16:creationId xmlns:a16="http://schemas.microsoft.com/office/drawing/2014/main" id="{9EC11028-112A-6A27-D331-D128231E7BC9}"/>
              </a:ext>
            </a:extLst>
          </p:cNvPr>
          <p:cNvSpPr/>
          <p:nvPr/>
        </p:nvSpPr>
        <p:spPr>
          <a:xfrm>
            <a:off x="6547731" y="5376158"/>
            <a:ext cx="860748" cy="83415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" name="グラフィックス 39" descr="ドキュメント 単色塗りつぶし">
            <a:extLst>
              <a:ext uri="{FF2B5EF4-FFF2-40B4-BE49-F238E27FC236}">
                <a16:creationId xmlns:a16="http://schemas.microsoft.com/office/drawing/2014/main" id="{BC78EB3B-90B0-928D-E18C-255CA34309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07366" y="5179466"/>
            <a:ext cx="914400" cy="914400"/>
          </a:xfrm>
          <a:prstGeom prst="rect">
            <a:avLst/>
          </a:prstGeom>
        </p:spPr>
      </p:pic>
      <p:pic>
        <p:nvPicPr>
          <p:cNvPr id="42" name="グラフィックス 41" descr="封筒 単色塗りつぶし">
            <a:extLst>
              <a:ext uri="{FF2B5EF4-FFF2-40B4-BE49-F238E27FC236}">
                <a16:creationId xmlns:a16="http://schemas.microsoft.com/office/drawing/2014/main" id="{CA1E44EF-3ABB-794C-8221-B678620460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466052" y="3227421"/>
            <a:ext cx="914400" cy="914400"/>
          </a:xfrm>
          <a:prstGeom prst="rect">
            <a:avLst/>
          </a:prstGeom>
        </p:spPr>
      </p:pic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EA7AD140-616D-5264-B018-A32817EE9E6A}"/>
              </a:ext>
            </a:extLst>
          </p:cNvPr>
          <p:cNvCxnSpPr>
            <a:cxnSpLocks/>
          </p:cNvCxnSpPr>
          <p:nvPr/>
        </p:nvCxnSpPr>
        <p:spPr>
          <a:xfrm>
            <a:off x="2021747" y="5793235"/>
            <a:ext cx="433710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AC113435-BC4F-1CC9-FD72-6EA9B6270DE8}"/>
              </a:ext>
            </a:extLst>
          </p:cNvPr>
          <p:cNvCxnSpPr>
            <a:cxnSpLocks/>
          </p:cNvCxnSpPr>
          <p:nvPr/>
        </p:nvCxnSpPr>
        <p:spPr>
          <a:xfrm rot="16200000" flipH="1">
            <a:off x="6519117" y="3569564"/>
            <a:ext cx="2321289" cy="690260"/>
          </a:xfrm>
          <a:prstGeom prst="bentConnector3">
            <a:avLst>
              <a:gd name="adj1" fmla="val 2145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DD38D751-E789-2FAD-C962-D3EEBF01895E}"/>
              </a:ext>
            </a:extLst>
          </p:cNvPr>
          <p:cNvSpPr txBox="1"/>
          <p:nvPr/>
        </p:nvSpPr>
        <p:spPr>
          <a:xfrm>
            <a:off x="7679761" y="6175971"/>
            <a:ext cx="352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登録ユーザー専用コンテンツ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0BEA8BBE-1AAA-B19B-FB8E-8E6ECF4F5349}"/>
              </a:ext>
            </a:extLst>
          </p:cNvPr>
          <p:cNvSpPr txBox="1"/>
          <p:nvPr/>
        </p:nvSpPr>
        <p:spPr>
          <a:xfrm>
            <a:off x="8345537" y="3877891"/>
            <a:ext cx="2711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期限付でアクセスできる署名付</a:t>
            </a:r>
            <a:r>
              <a:rPr kumimoji="1" lang="en-US" altLang="ja-JP" dirty="0"/>
              <a:t>URL</a:t>
            </a:r>
            <a:r>
              <a:rPr kumimoji="1" lang="ja-JP" altLang="en-US" dirty="0"/>
              <a:t>作成</a:t>
            </a: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B107C623-7918-7749-8F7A-B1E5FD9035EA}"/>
              </a:ext>
            </a:extLst>
          </p:cNvPr>
          <p:cNvSpPr txBox="1"/>
          <p:nvPr/>
        </p:nvSpPr>
        <p:spPr>
          <a:xfrm>
            <a:off x="6336079" y="6274235"/>
            <a:ext cx="137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S3</a:t>
            </a:r>
            <a:r>
              <a:rPr kumimoji="1" lang="ja-JP" altLang="en-US" dirty="0"/>
              <a:t>バケット</a:t>
            </a: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220026B-17D1-B8D9-B509-F721123B96A4}"/>
              </a:ext>
            </a:extLst>
          </p:cNvPr>
          <p:cNvSpPr txBox="1"/>
          <p:nvPr/>
        </p:nvSpPr>
        <p:spPr>
          <a:xfrm>
            <a:off x="6642631" y="4508588"/>
            <a:ext cx="76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SES</a:t>
            </a:r>
          </a:p>
        </p:txBody>
      </p:sp>
    </p:spTree>
    <p:extLst>
      <p:ext uri="{BB962C8B-B14F-4D97-AF65-F5344CB8AC3E}">
        <p14:creationId xmlns:p14="http://schemas.microsoft.com/office/powerpoint/2010/main" val="662395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4DAF1-7BA5-4DAE-4F64-C6111F7E9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4606812-87BE-3839-1622-5B6C05FE55B2}"/>
              </a:ext>
            </a:extLst>
          </p:cNvPr>
          <p:cNvSpPr txBox="1"/>
          <p:nvPr/>
        </p:nvSpPr>
        <p:spPr>
          <a:xfrm>
            <a:off x="528505" y="470503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Index.html</a:t>
            </a:r>
            <a:r>
              <a:rPr kumimoji="1" lang="ja-JP" altLang="en-US" sz="3600" dirty="0"/>
              <a:t>の内容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942A71-F42D-38D0-F887-28E815BDBCF4}"/>
              </a:ext>
            </a:extLst>
          </p:cNvPr>
          <p:cNvSpPr txBox="1"/>
          <p:nvPr/>
        </p:nvSpPr>
        <p:spPr>
          <a:xfrm>
            <a:off x="528505" y="1469100"/>
            <a:ext cx="11534864" cy="1543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"ja"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"viewport"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"width=device-width, initial-scale=1, shrink-to-fit=no"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"https://cdn.jsdelivr.net/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/bootstrap@5.1.3/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/bootstrap.min.css"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"stylesheet"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"https://code.jquery.com/jquery-3.6.0.min.js"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416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E48C4-5FB2-FA09-6BC0-2D441C00A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A4FFF8E-8AB7-73F8-F818-2497D1901D71}"/>
              </a:ext>
            </a:extLst>
          </p:cNvPr>
          <p:cNvSpPr txBox="1"/>
          <p:nvPr/>
        </p:nvSpPr>
        <p:spPr>
          <a:xfrm>
            <a:off x="620783" y="503006"/>
            <a:ext cx="11375473" cy="5851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&lt;script&gt;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 = {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'username'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$(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'#username'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'email'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$(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'#email'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};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$.ajax({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type'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'POST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'https://7ifqfiz9si.execute-api.ap-northeast-1.amazonaws.com/default/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Tokushige-userregistFunction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contentType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'text/plain'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ja-JP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ContentType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を設定する</a:t>
            </a:r>
            <a:endParaRPr lang="ja-JP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JSON.stringify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(data),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})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.done(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(data,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textStatus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jqXHR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成功</a:t>
            </a:r>
            <a:endParaRPr lang="ja-JP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送信完了しました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$(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'#username'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$(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'#email'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})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.fail(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jqXHR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textStatus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errorThrown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err;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err = $.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parseJSON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jqXHR.responseText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(e) {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err = {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ja-JP" alt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エラーが発生しました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alert(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err[</a:t>
            </a:r>
            <a:r>
              <a:rPr lang="en-US" altLang="ja-JP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'error'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});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3180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C367F-BBBE-F1A1-A020-A5018ED80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8D745D4-6D68-99F9-7EB9-7EC4E88C942B}"/>
              </a:ext>
            </a:extLst>
          </p:cNvPr>
          <p:cNvSpPr txBox="1"/>
          <p:nvPr/>
        </p:nvSpPr>
        <p:spPr>
          <a:xfrm>
            <a:off x="614493" y="658675"/>
            <a:ext cx="9754300" cy="333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ja-JP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フォーム送信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ja-JP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ユーザー名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"form-group"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ja-JP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メールアドレス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"form-control"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-primary"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(); return false;"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ja-JP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送信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8746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18548-B00F-9345-9EF7-BDE99B397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E2C4302-6D37-EF93-8DB2-F2274AF6BAC0}"/>
              </a:ext>
            </a:extLst>
          </p:cNvPr>
          <p:cNvSpPr txBox="1"/>
          <p:nvPr/>
        </p:nvSpPr>
        <p:spPr>
          <a:xfrm>
            <a:off x="528505" y="470503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テーブル作成</a:t>
            </a:r>
            <a:endParaRPr kumimoji="1" lang="ja-JP" altLang="en-US" sz="36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2E8C95C-63B1-A45B-1737-19A6869CE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318" y="1313836"/>
            <a:ext cx="10237364" cy="4979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96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8FF43-7E52-27F5-1D5E-B225F24F2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10894C8-394E-4A8A-F8DD-25152DC9E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434" y="872455"/>
            <a:ext cx="11525131" cy="540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80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0B1EF-5D4B-BAAE-E12E-737A43174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37CC96F-93B9-5DCB-31C3-2A18EEF58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224" y="1627464"/>
            <a:ext cx="10983269" cy="297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68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E0084-4216-D26C-90EB-9B4A4E2C5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FC9A36-E87F-40A0-CA3E-59CC9313F172}"/>
              </a:ext>
            </a:extLst>
          </p:cNvPr>
          <p:cNvSpPr txBox="1"/>
          <p:nvPr/>
        </p:nvSpPr>
        <p:spPr>
          <a:xfrm>
            <a:off x="528505" y="470503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S3</a:t>
            </a:r>
            <a:r>
              <a:rPr kumimoji="1" lang="ja-JP" altLang="en-US" sz="2400" dirty="0"/>
              <a:t>バケットに登録ユーザー専用コンテンツを配置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1E84082-4299-FB8F-7FA8-BA52BAF94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5" y="1383016"/>
            <a:ext cx="11311156" cy="239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40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D54AE-5866-7FBA-1234-0FB23E517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B519EFA-8521-2DFC-DE61-A35ADCB91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44" y="2093464"/>
            <a:ext cx="11344712" cy="267107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C4AB423-137E-81E8-6877-00489849E128}"/>
              </a:ext>
            </a:extLst>
          </p:cNvPr>
          <p:cNvSpPr txBox="1"/>
          <p:nvPr/>
        </p:nvSpPr>
        <p:spPr>
          <a:xfrm>
            <a:off x="528505" y="470503"/>
            <a:ext cx="10972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使用</a:t>
            </a:r>
            <a:r>
              <a:rPr kumimoji="1" lang="ja-JP" altLang="en-US" sz="2400" dirty="0"/>
              <a:t>するメールアドレスを事前に登録</a:t>
            </a:r>
          </a:p>
        </p:txBody>
      </p:sp>
    </p:spTree>
    <p:extLst>
      <p:ext uri="{BB962C8B-B14F-4D97-AF65-F5344CB8AC3E}">
        <p14:creationId xmlns:p14="http://schemas.microsoft.com/office/powerpoint/2010/main" val="1812009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6B5A5B1-D0A7-7A4A-3F5F-3623BDDAE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98" y="327171"/>
            <a:ext cx="11374003" cy="2869901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D036597-B029-A703-2C3A-0A7566022E6A}"/>
              </a:ext>
            </a:extLst>
          </p:cNvPr>
          <p:cNvSpPr txBox="1"/>
          <p:nvPr/>
        </p:nvSpPr>
        <p:spPr>
          <a:xfrm>
            <a:off x="408997" y="3313036"/>
            <a:ext cx="3819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アクセスし、情報入力、送信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3B81A6B-9DC9-5D45-774D-BC15CEF7D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97" y="3796885"/>
            <a:ext cx="4545347" cy="296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29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13B624A-9929-BA33-958F-84A273467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514" y="1118518"/>
            <a:ext cx="9816972" cy="553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6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81B4EBE-4886-BB34-3785-F0C8B716D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35" y="981512"/>
            <a:ext cx="9688032" cy="554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160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5A73C4D-94DC-7D22-3857-9CDEE94A6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335" y="981512"/>
            <a:ext cx="9729330" cy="5409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40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B559CEB-7D31-E862-A87A-57A0B5ED64E6}"/>
              </a:ext>
            </a:extLst>
          </p:cNvPr>
          <p:cNvSpPr txBox="1"/>
          <p:nvPr/>
        </p:nvSpPr>
        <p:spPr>
          <a:xfrm>
            <a:off x="528505" y="470503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API</a:t>
            </a:r>
            <a:r>
              <a:rPr lang="ja-JP" altLang="en-US" sz="3600" dirty="0"/>
              <a:t> </a:t>
            </a:r>
            <a:r>
              <a:rPr lang="en-US" altLang="ja-JP" sz="3600" dirty="0"/>
              <a:t>Gateway</a:t>
            </a:r>
            <a:r>
              <a:rPr lang="ja-JP" altLang="en-US" sz="3600" dirty="0"/>
              <a:t>と</a:t>
            </a:r>
            <a:r>
              <a:rPr lang="en-US" altLang="ja-JP" sz="3600" dirty="0"/>
              <a:t>Lambda</a:t>
            </a:r>
            <a:r>
              <a:rPr lang="ja-JP" altLang="en-US" sz="3600" dirty="0"/>
              <a:t>関数を作成</a:t>
            </a:r>
            <a:endParaRPr kumimoji="1" lang="ja-JP" altLang="en-US" sz="3600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816E745-B144-0052-AFD9-2993695E0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5" y="1116834"/>
            <a:ext cx="8975127" cy="5417257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6F855748-AEB7-4AE1-7EF5-7EB313A58F52}"/>
              </a:ext>
            </a:extLst>
          </p:cNvPr>
          <p:cNvCxnSpPr/>
          <p:nvPr/>
        </p:nvCxnSpPr>
        <p:spPr>
          <a:xfrm flipH="1">
            <a:off x="6543413" y="3020037"/>
            <a:ext cx="31962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AF4EA3A-6280-3C2E-A259-E60CC6ED9CCD}"/>
              </a:ext>
            </a:extLst>
          </p:cNvPr>
          <p:cNvCxnSpPr>
            <a:cxnSpLocks/>
          </p:cNvCxnSpPr>
          <p:nvPr/>
        </p:nvCxnSpPr>
        <p:spPr>
          <a:xfrm flipH="1">
            <a:off x="6830037" y="6209252"/>
            <a:ext cx="29095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A967B38-4FE6-5175-1683-96AD9ED76087}"/>
              </a:ext>
            </a:extLst>
          </p:cNvPr>
          <p:cNvSpPr txBox="1"/>
          <p:nvPr/>
        </p:nvSpPr>
        <p:spPr>
          <a:xfrm>
            <a:off x="9957732" y="2835371"/>
            <a:ext cx="191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設計図を使用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8CD82FFF-63D5-1754-007E-70A7AAAC5648}"/>
              </a:ext>
            </a:extLst>
          </p:cNvPr>
          <p:cNvSpPr txBox="1"/>
          <p:nvPr/>
        </p:nvSpPr>
        <p:spPr>
          <a:xfrm>
            <a:off x="9957732" y="6018165"/>
            <a:ext cx="191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ロールを設定</a:t>
            </a:r>
          </a:p>
        </p:txBody>
      </p:sp>
    </p:spTree>
    <p:extLst>
      <p:ext uri="{BB962C8B-B14F-4D97-AF65-F5344CB8AC3E}">
        <p14:creationId xmlns:p14="http://schemas.microsoft.com/office/powerpoint/2010/main" val="391724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2422D-6771-861D-9A7D-A40C89DF8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BB81137-286D-0F5E-7E49-688544F915EF}"/>
              </a:ext>
            </a:extLst>
          </p:cNvPr>
          <p:cNvSpPr txBox="1"/>
          <p:nvPr/>
        </p:nvSpPr>
        <p:spPr>
          <a:xfrm>
            <a:off x="9725637" y="6209252"/>
            <a:ext cx="191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CORS</a:t>
            </a:r>
            <a:r>
              <a:rPr kumimoji="1" lang="ja-JP" altLang="en-US" dirty="0"/>
              <a:t>を設定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AC0B061-AE15-3296-45B6-A4FD2DADC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505" y="339652"/>
            <a:ext cx="8173673" cy="6178695"/>
          </a:xfrm>
          <a:prstGeom prst="rect">
            <a:avLst/>
          </a:prstGeom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3A50138-87C3-FECE-ED17-7CBF6D3E4A53}"/>
              </a:ext>
            </a:extLst>
          </p:cNvPr>
          <p:cNvCxnSpPr>
            <a:cxnSpLocks/>
          </p:cNvCxnSpPr>
          <p:nvPr/>
        </p:nvCxnSpPr>
        <p:spPr>
          <a:xfrm flipH="1">
            <a:off x="3952613" y="3013047"/>
            <a:ext cx="5367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976A791-9CA8-FE58-4AF0-4554BA47C7D6}"/>
              </a:ext>
            </a:extLst>
          </p:cNvPr>
          <p:cNvSpPr txBox="1"/>
          <p:nvPr/>
        </p:nvSpPr>
        <p:spPr>
          <a:xfrm>
            <a:off x="9725637" y="2828381"/>
            <a:ext cx="191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HTTP API</a:t>
            </a:r>
            <a:r>
              <a:rPr kumimoji="1" lang="ja-JP" altLang="en-US" dirty="0"/>
              <a:t>を選択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FD0730A-0A08-B63D-E86F-ADA2C591E320}"/>
              </a:ext>
            </a:extLst>
          </p:cNvPr>
          <p:cNvCxnSpPr>
            <a:cxnSpLocks/>
          </p:cNvCxnSpPr>
          <p:nvPr/>
        </p:nvCxnSpPr>
        <p:spPr>
          <a:xfrm flipH="1">
            <a:off x="7560578" y="6393918"/>
            <a:ext cx="190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269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9BEEF-86AC-4643-D2C7-D11F7E1ED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5B86C26-7536-DFC9-A911-0CEE8039BD6F}"/>
              </a:ext>
            </a:extLst>
          </p:cNvPr>
          <p:cNvSpPr txBox="1"/>
          <p:nvPr/>
        </p:nvSpPr>
        <p:spPr>
          <a:xfrm>
            <a:off x="528505" y="470503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必要な権限を付与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A233713-691D-CFCD-5FA0-AC837ED21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5" y="1116834"/>
            <a:ext cx="6319708" cy="554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673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1210</Words>
  <Application>Microsoft Office PowerPoint</Application>
  <PresentationFormat>ワイド画面</PresentationFormat>
  <Paragraphs>207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2" baseType="lpstr">
      <vt:lpstr>游ゴシック</vt:lpstr>
      <vt:lpstr>游ゴシック Light</vt:lpstr>
      <vt:lpstr>Arial</vt:lpstr>
      <vt:lpstr>Consolas</vt:lpstr>
      <vt:lpstr>Office テーマ</vt:lpstr>
      <vt:lpstr>AWS Lambda サーバレスシステム開発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SAMを使った サーバレスアプリ開発</dc:title>
  <dc:creator>順哉 徳重</dc:creator>
  <cp:lastModifiedBy>順哉 徳重</cp:lastModifiedBy>
  <cp:revision>26</cp:revision>
  <dcterms:created xsi:type="dcterms:W3CDTF">2025-02-04T11:28:08Z</dcterms:created>
  <dcterms:modified xsi:type="dcterms:W3CDTF">2025-03-03T12:46:33Z</dcterms:modified>
</cp:coreProperties>
</file>