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26691-606D-4AD2-A758-D877697794C8}" v="69" dt="2025-03-02T09:44:2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D193A362-FB5C-460D-BDE1-5860852FF7D2}"/>
    <pc:docChg chg="undo custSel addSld delSld modSld">
      <pc:chgData name="順哉 徳重" userId="61863bed2814b00a" providerId="LiveId" clId="{D193A362-FB5C-460D-BDE1-5860852FF7D2}" dt="2025-03-02T10:51:50.879" v="54" actId="20577"/>
      <pc:docMkLst>
        <pc:docMk/>
      </pc:docMkLst>
      <pc:sldChg chg="modSp mod">
        <pc:chgData name="順哉 徳重" userId="61863bed2814b00a" providerId="LiveId" clId="{D193A362-FB5C-460D-BDE1-5860852FF7D2}" dt="2025-03-02T10:51:46.311" v="53" actId="14100"/>
        <pc:sldMkLst>
          <pc:docMk/>
          <pc:sldMk cId="1528216126" sldId="256"/>
        </pc:sldMkLst>
        <pc:spChg chg="mod">
          <ac:chgData name="順哉 徳重" userId="61863bed2814b00a" providerId="LiveId" clId="{D193A362-FB5C-460D-BDE1-5860852FF7D2}" dt="2025-03-02T10:51:46.311" v="5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D193A362-FB5C-460D-BDE1-5860852FF7D2}" dt="2025-03-02T10:51:11.613" v="3" actId="47"/>
        <pc:sldMkLst>
          <pc:docMk/>
          <pc:sldMk cId="3917247542" sldId="257"/>
        </pc:sldMkLst>
      </pc:sldChg>
      <pc:sldChg chg="del">
        <pc:chgData name="順哉 徳重" userId="61863bed2814b00a" providerId="LiveId" clId="{D193A362-FB5C-460D-BDE1-5860852FF7D2}" dt="2025-03-02T10:51:12.185" v="6" actId="47"/>
        <pc:sldMkLst>
          <pc:docMk/>
          <pc:sldMk cId="2402104933" sldId="264"/>
        </pc:sldMkLst>
      </pc:sldChg>
      <pc:sldChg chg="del">
        <pc:chgData name="順哉 徳重" userId="61863bed2814b00a" providerId="LiveId" clId="{D193A362-FB5C-460D-BDE1-5860852FF7D2}" dt="2025-03-02T10:51:10.916" v="0" actId="47"/>
        <pc:sldMkLst>
          <pc:docMk/>
          <pc:sldMk cId="662395573" sldId="276"/>
        </pc:sldMkLst>
      </pc:sldChg>
      <pc:sldChg chg="del">
        <pc:chgData name="順哉 徳重" userId="61863bed2814b00a" providerId="LiveId" clId="{D193A362-FB5C-460D-BDE1-5860852FF7D2}" dt="2025-03-02T10:51:11.913" v="5" actId="47"/>
        <pc:sldMkLst>
          <pc:docMk/>
          <pc:sldMk cId="3407673219" sldId="277"/>
        </pc:sldMkLst>
      </pc:sldChg>
      <pc:sldChg chg="del">
        <pc:chgData name="順哉 徳重" userId="61863bed2814b00a" providerId="LiveId" clId="{D193A362-FB5C-460D-BDE1-5860852FF7D2}" dt="2025-03-02T10:51:11.755" v="4" actId="47"/>
        <pc:sldMkLst>
          <pc:docMk/>
          <pc:sldMk cId="2411269841" sldId="278"/>
        </pc:sldMkLst>
      </pc:sldChg>
      <pc:sldChg chg="del">
        <pc:chgData name="順哉 徳重" userId="61863bed2814b00a" providerId="LiveId" clId="{D193A362-FB5C-460D-BDE1-5860852FF7D2}" dt="2025-03-02T10:51:12.354" v="7" actId="47"/>
        <pc:sldMkLst>
          <pc:docMk/>
          <pc:sldMk cId="3196265429" sldId="279"/>
        </pc:sldMkLst>
      </pc:sldChg>
      <pc:sldChg chg="del">
        <pc:chgData name="順哉 徳重" userId="61863bed2814b00a" providerId="LiveId" clId="{D193A362-FB5C-460D-BDE1-5860852FF7D2}" dt="2025-03-02T10:51:12.473" v="8" actId="47"/>
        <pc:sldMkLst>
          <pc:docMk/>
          <pc:sldMk cId="2209404818" sldId="280"/>
        </pc:sldMkLst>
      </pc:sldChg>
      <pc:sldChg chg="del">
        <pc:chgData name="順哉 徳重" userId="61863bed2814b00a" providerId="LiveId" clId="{D193A362-FB5C-460D-BDE1-5860852FF7D2}" dt="2025-03-02T10:51:12.633" v="9" actId="47"/>
        <pc:sldMkLst>
          <pc:docMk/>
          <pc:sldMk cId="1674834057" sldId="281"/>
        </pc:sldMkLst>
      </pc:sldChg>
      <pc:sldChg chg="del">
        <pc:chgData name="順哉 徳重" userId="61863bed2814b00a" providerId="LiveId" clId="{D193A362-FB5C-460D-BDE1-5860852FF7D2}" dt="2025-03-02T10:51:12.773" v="10" actId="47"/>
        <pc:sldMkLst>
          <pc:docMk/>
          <pc:sldMk cId="2150197188" sldId="282"/>
        </pc:sldMkLst>
      </pc:sldChg>
      <pc:sldChg chg="del">
        <pc:chgData name="順哉 徳重" userId="61863bed2814b00a" providerId="LiveId" clId="{D193A362-FB5C-460D-BDE1-5860852FF7D2}" dt="2025-03-02T10:51:12.928" v="11" actId="47"/>
        <pc:sldMkLst>
          <pc:docMk/>
          <pc:sldMk cId="4246808139" sldId="283"/>
        </pc:sldMkLst>
      </pc:sldChg>
      <pc:sldChg chg="del">
        <pc:chgData name="順哉 徳重" userId="61863bed2814b00a" providerId="LiveId" clId="{D193A362-FB5C-460D-BDE1-5860852FF7D2}" dt="2025-03-02T10:51:13.113" v="12" actId="47"/>
        <pc:sldMkLst>
          <pc:docMk/>
          <pc:sldMk cId="2163119191" sldId="284"/>
        </pc:sldMkLst>
      </pc:sldChg>
      <pc:sldChg chg="del">
        <pc:chgData name="順哉 徳重" userId="61863bed2814b00a" providerId="LiveId" clId="{D193A362-FB5C-460D-BDE1-5860852FF7D2}" dt="2025-03-02T10:51:13.879" v="13" actId="47"/>
        <pc:sldMkLst>
          <pc:docMk/>
          <pc:sldMk cId="3750373122" sldId="285"/>
        </pc:sldMkLst>
      </pc:sldChg>
      <pc:sldChg chg="del">
        <pc:chgData name="順哉 徳重" userId="61863bed2814b00a" providerId="LiveId" clId="{D193A362-FB5C-460D-BDE1-5860852FF7D2}" dt="2025-03-02T10:51:14.380" v="14" actId="47"/>
        <pc:sldMkLst>
          <pc:docMk/>
          <pc:sldMk cId="2958651972" sldId="286"/>
        </pc:sldMkLst>
      </pc:sldChg>
      <pc:sldChg chg="del">
        <pc:chgData name="順哉 徳重" userId="61863bed2814b00a" providerId="LiveId" clId="{D193A362-FB5C-460D-BDE1-5860852FF7D2}" dt="2025-03-02T10:51:14.413" v="15" actId="47"/>
        <pc:sldMkLst>
          <pc:docMk/>
          <pc:sldMk cId="2227412746" sldId="287"/>
        </pc:sldMkLst>
      </pc:sldChg>
      <pc:sldChg chg="del">
        <pc:chgData name="順哉 徳重" userId="61863bed2814b00a" providerId="LiveId" clId="{D193A362-FB5C-460D-BDE1-5860852FF7D2}" dt="2025-03-02T10:51:14.452" v="16" actId="47"/>
        <pc:sldMkLst>
          <pc:docMk/>
          <pc:sldMk cId="2704416719" sldId="288"/>
        </pc:sldMkLst>
      </pc:sldChg>
      <pc:sldChg chg="del">
        <pc:chgData name="順哉 徳重" userId="61863bed2814b00a" providerId="LiveId" clId="{D193A362-FB5C-460D-BDE1-5860852FF7D2}" dt="2025-03-02T10:51:14.491" v="17" actId="47"/>
        <pc:sldMkLst>
          <pc:docMk/>
          <pc:sldMk cId="3115318069" sldId="289"/>
        </pc:sldMkLst>
      </pc:sldChg>
      <pc:sldChg chg="del">
        <pc:chgData name="順哉 徳重" userId="61863bed2814b00a" providerId="LiveId" clId="{D193A362-FB5C-460D-BDE1-5860852FF7D2}" dt="2025-03-02T10:51:14.513" v="18" actId="47"/>
        <pc:sldMkLst>
          <pc:docMk/>
          <pc:sldMk cId="1424874615" sldId="290"/>
        </pc:sldMkLst>
      </pc:sldChg>
      <pc:sldChg chg="del">
        <pc:chgData name="順哉 徳重" userId="61863bed2814b00a" providerId="LiveId" clId="{D193A362-FB5C-460D-BDE1-5860852FF7D2}" dt="2025-03-02T10:51:14.536" v="19" actId="47"/>
        <pc:sldMkLst>
          <pc:docMk/>
          <pc:sldMk cId="2710696968" sldId="291"/>
        </pc:sldMkLst>
      </pc:sldChg>
      <pc:sldChg chg="del">
        <pc:chgData name="順哉 徳重" userId="61863bed2814b00a" providerId="LiveId" clId="{D193A362-FB5C-460D-BDE1-5860852FF7D2}" dt="2025-03-02T10:51:14.566" v="20" actId="47"/>
        <pc:sldMkLst>
          <pc:docMk/>
          <pc:sldMk cId="2821380008" sldId="292"/>
        </pc:sldMkLst>
      </pc:sldChg>
      <pc:sldChg chg="del">
        <pc:chgData name="順哉 徳重" userId="61863bed2814b00a" providerId="LiveId" clId="{D193A362-FB5C-460D-BDE1-5860852FF7D2}" dt="2025-03-02T10:51:14.600" v="21" actId="47"/>
        <pc:sldMkLst>
          <pc:docMk/>
          <pc:sldMk cId="3874668087" sldId="293"/>
        </pc:sldMkLst>
      </pc:sldChg>
      <pc:sldChg chg="del">
        <pc:chgData name="順哉 徳重" userId="61863bed2814b00a" providerId="LiveId" clId="{D193A362-FB5C-460D-BDE1-5860852FF7D2}" dt="2025-03-02T10:51:14.632" v="22" actId="47"/>
        <pc:sldMkLst>
          <pc:docMk/>
          <pc:sldMk cId="1206640958" sldId="294"/>
        </pc:sldMkLst>
      </pc:sldChg>
      <pc:sldChg chg="del">
        <pc:chgData name="順哉 徳重" userId="61863bed2814b00a" providerId="LiveId" clId="{D193A362-FB5C-460D-BDE1-5860852FF7D2}" dt="2025-03-02T10:51:14.675" v="23" actId="47"/>
        <pc:sldMkLst>
          <pc:docMk/>
          <pc:sldMk cId="1812009870" sldId="295"/>
        </pc:sldMkLst>
      </pc:sldChg>
      <pc:sldChg chg="add del">
        <pc:chgData name="順哉 徳重" userId="61863bed2814b00a" providerId="LiveId" clId="{D193A362-FB5C-460D-BDE1-5860852FF7D2}" dt="2025-03-02T10:51:28.428" v="47" actId="47"/>
        <pc:sldMkLst>
          <pc:docMk/>
          <pc:sldMk cId="2033687338" sldId="296"/>
        </pc:sldMkLst>
      </pc:sldChg>
      <pc:sldChg chg="add del">
        <pc:chgData name="順哉 徳重" userId="61863bed2814b00a" providerId="LiveId" clId="{D193A362-FB5C-460D-BDE1-5860852FF7D2}" dt="2025-03-02T10:51:28.031" v="46" actId="47"/>
        <pc:sldMkLst>
          <pc:docMk/>
          <pc:sldMk cId="3250344231" sldId="297"/>
        </pc:sldMkLst>
      </pc:sldChg>
      <pc:sldChg chg="del">
        <pc:chgData name="順哉 徳重" userId="61863bed2814b00a" providerId="LiveId" clId="{D193A362-FB5C-460D-BDE1-5860852FF7D2}" dt="2025-03-02T10:51:27.484" v="45" actId="47"/>
        <pc:sldMkLst>
          <pc:docMk/>
          <pc:sldMk cId="3342219760" sldId="298"/>
        </pc:sldMkLst>
      </pc:sldChg>
      <pc:sldChg chg="del">
        <pc:chgData name="順哉 徳重" userId="61863bed2814b00a" providerId="LiveId" clId="{D193A362-FB5C-460D-BDE1-5860852FF7D2}" dt="2025-03-02T10:51:27.340" v="44" actId="47"/>
        <pc:sldMkLst>
          <pc:docMk/>
          <pc:sldMk cId="3978558552" sldId="299"/>
        </pc:sldMkLst>
      </pc:sldChg>
      <pc:sldChg chg="del">
        <pc:chgData name="順哉 徳重" userId="61863bed2814b00a" providerId="LiveId" clId="{D193A362-FB5C-460D-BDE1-5860852FF7D2}" dt="2025-03-02T10:51:27.164" v="43" actId="47"/>
        <pc:sldMkLst>
          <pc:docMk/>
          <pc:sldMk cId="1087792696" sldId="300"/>
        </pc:sldMkLst>
      </pc:sldChg>
      <pc:sldChg chg="del">
        <pc:chgData name="順哉 徳重" userId="61863bed2814b00a" providerId="LiveId" clId="{D193A362-FB5C-460D-BDE1-5860852FF7D2}" dt="2025-03-02T10:51:26.989" v="42" actId="47"/>
        <pc:sldMkLst>
          <pc:docMk/>
          <pc:sldMk cId="3897212151" sldId="301"/>
        </pc:sldMkLst>
      </pc:sldChg>
      <pc:sldChg chg="del">
        <pc:chgData name="順哉 徳重" userId="61863bed2814b00a" providerId="LiveId" clId="{D193A362-FB5C-460D-BDE1-5860852FF7D2}" dt="2025-03-02T10:51:26.831" v="41" actId="47"/>
        <pc:sldMkLst>
          <pc:docMk/>
          <pc:sldMk cId="3868356635" sldId="302"/>
        </pc:sldMkLst>
      </pc:sldChg>
      <pc:sldChg chg="del">
        <pc:chgData name="順哉 徳重" userId="61863bed2814b00a" providerId="LiveId" clId="{D193A362-FB5C-460D-BDE1-5860852FF7D2}" dt="2025-03-02T10:51:26.382" v="40" actId="47"/>
        <pc:sldMkLst>
          <pc:docMk/>
          <pc:sldMk cId="3167006627" sldId="303"/>
        </pc:sldMkLst>
      </pc:sldChg>
      <pc:sldChg chg="del">
        <pc:chgData name="順哉 徳重" userId="61863bed2814b00a" providerId="LiveId" clId="{D193A362-FB5C-460D-BDE1-5860852FF7D2}" dt="2025-03-02T10:51:26.349" v="39" actId="47"/>
        <pc:sldMkLst>
          <pc:docMk/>
          <pc:sldMk cId="372199192" sldId="304"/>
        </pc:sldMkLst>
      </pc:sldChg>
      <pc:sldChg chg="del">
        <pc:chgData name="順哉 徳重" userId="61863bed2814b00a" providerId="LiveId" clId="{D193A362-FB5C-460D-BDE1-5860852FF7D2}" dt="2025-03-02T10:51:26.323" v="38" actId="47"/>
        <pc:sldMkLst>
          <pc:docMk/>
          <pc:sldMk cId="3066766252" sldId="305"/>
        </pc:sldMkLst>
      </pc:sldChg>
      <pc:sldChg chg="del">
        <pc:chgData name="順哉 徳重" userId="61863bed2814b00a" providerId="LiveId" clId="{D193A362-FB5C-460D-BDE1-5860852FF7D2}" dt="2025-03-02T10:51:25.814" v="37" actId="47"/>
        <pc:sldMkLst>
          <pc:docMk/>
          <pc:sldMk cId="736759292" sldId="306"/>
        </pc:sldMkLst>
      </pc:sldChg>
      <pc:sldChg chg="del">
        <pc:chgData name="順哉 徳重" userId="61863bed2814b00a" providerId="LiveId" clId="{D193A362-FB5C-460D-BDE1-5860852FF7D2}" dt="2025-03-02T10:51:25.294" v="36" actId="47"/>
        <pc:sldMkLst>
          <pc:docMk/>
          <pc:sldMk cId="2824688635" sldId="307"/>
        </pc:sldMkLst>
      </pc:sldChg>
      <pc:sldChg chg="del">
        <pc:chgData name="順哉 徳重" userId="61863bed2814b00a" providerId="LiveId" clId="{D193A362-FB5C-460D-BDE1-5860852FF7D2}" dt="2025-03-02T10:51:25.261" v="35" actId="47"/>
        <pc:sldMkLst>
          <pc:docMk/>
          <pc:sldMk cId="1355845272" sldId="308"/>
        </pc:sldMkLst>
      </pc:sldChg>
      <pc:sldChg chg="del">
        <pc:chgData name="順哉 徳重" userId="61863bed2814b00a" providerId="LiveId" clId="{D193A362-FB5C-460D-BDE1-5860852FF7D2}" dt="2025-03-02T10:51:25.229" v="34" actId="47"/>
        <pc:sldMkLst>
          <pc:docMk/>
          <pc:sldMk cId="2796761979" sldId="309"/>
        </pc:sldMkLst>
      </pc:sldChg>
      <pc:sldChg chg="del">
        <pc:chgData name="順哉 徳重" userId="61863bed2814b00a" providerId="LiveId" clId="{D193A362-FB5C-460D-BDE1-5860852FF7D2}" dt="2025-03-02T10:51:25.196" v="33" actId="47"/>
        <pc:sldMkLst>
          <pc:docMk/>
          <pc:sldMk cId="1701046497" sldId="310"/>
        </pc:sldMkLst>
      </pc:sldChg>
      <pc:sldChg chg="del">
        <pc:chgData name="順哉 徳重" userId="61863bed2814b00a" providerId="LiveId" clId="{D193A362-FB5C-460D-BDE1-5860852FF7D2}" dt="2025-03-02T10:51:25.158" v="32" actId="47"/>
        <pc:sldMkLst>
          <pc:docMk/>
          <pc:sldMk cId="1593607542" sldId="311"/>
        </pc:sldMkLst>
      </pc:sldChg>
      <pc:sldChg chg="del">
        <pc:chgData name="順哉 徳重" userId="61863bed2814b00a" providerId="LiveId" clId="{D193A362-FB5C-460D-BDE1-5860852FF7D2}" dt="2025-03-02T10:51:25.137" v="31" actId="47"/>
        <pc:sldMkLst>
          <pc:docMk/>
          <pc:sldMk cId="2306162028" sldId="312"/>
        </pc:sldMkLst>
      </pc:sldChg>
      <pc:sldChg chg="del">
        <pc:chgData name="順哉 徳重" userId="61863bed2814b00a" providerId="LiveId" clId="{D193A362-FB5C-460D-BDE1-5860852FF7D2}" dt="2025-03-02T10:51:24.626" v="30" actId="47"/>
        <pc:sldMkLst>
          <pc:docMk/>
          <pc:sldMk cId="3610076014" sldId="313"/>
        </pc:sldMkLst>
      </pc:sldChg>
      <pc:sldChg chg="del">
        <pc:chgData name="順哉 徳重" userId="61863bed2814b00a" providerId="LiveId" clId="{D193A362-FB5C-460D-BDE1-5860852FF7D2}" dt="2025-03-02T10:51:11.272" v="1" actId="47"/>
        <pc:sldMkLst>
          <pc:docMk/>
          <pc:sldMk cId="613298679" sldId="314"/>
        </pc:sldMkLst>
      </pc:sldChg>
      <pc:sldChg chg="del">
        <pc:chgData name="順哉 徳重" userId="61863bed2814b00a" providerId="LiveId" clId="{D193A362-FB5C-460D-BDE1-5860852FF7D2}" dt="2025-03-02T10:51:11.476" v="2" actId="47"/>
        <pc:sldMkLst>
          <pc:docMk/>
          <pc:sldMk cId="435369890" sldId="315"/>
        </pc:sldMkLst>
      </pc:sldChg>
      <pc:sldChg chg="modSp add del mod">
        <pc:chgData name="順哉 徳重" userId="61863bed2814b00a" providerId="LiveId" clId="{D193A362-FB5C-460D-BDE1-5860852FF7D2}" dt="2025-03-02T10:51:50.879" v="54" actId="20577"/>
        <pc:sldMkLst>
          <pc:docMk/>
          <pc:sldMk cId="1978824316" sldId="316"/>
        </pc:sldMkLst>
        <pc:spChg chg="mod">
          <ac:chgData name="順哉 徳重" userId="61863bed2814b00a" providerId="LiveId" clId="{D193A362-FB5C-460D-BDE1-5860852FF7D2}" dt="2025-03-02T10:51:50.879" v="54" actId="20577"/>
          <ac:spMkLst>
            <pc:docMk/>
            <pc:sldMk cId="1978824316" sldId="316"/>
            <ac:spMk id="19" creationId="{CDB2D7F9-DD54-DD70-5ED8-F4927646F845}"/>
          </ac:spMkLst>
        </pc:spChg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2T09:44:37.168" v="1684" actId="1076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  <pc:spChg chg="mod">
          <ac:chgData name="順哉 徳重" userId="61863bed2814b00a" providerId="LiveId" clId="{DDF26691-606D-4AD2-A758-D877697794C8}" dt="2025-03-02T06:45:39.733" v="715" actId="1076"/>
          <ac:spMkLst>
            <pc:docMk/>
            <pc:sldMk cId="2911874208" sldId="265"/>
            <ac:spMk id="26" creationId="{CF37B6AC-733C-05C9-8BD8-E374CBED0C99}"/>
          </ac:spMkLst>
        </pc:spChg>
      </pc:sldChg>
      <pc:sldChg chg="addSp delSp modSp mod">
        <pc:chgData name="順哉 徳重" userId="61863bed2814b00a" providerId="LiveId" clId="{DDF26691-606D-4AD2-A758-D877697794C8}" dt="2025-03-02T09:32:10.171" v="1660" actId="1076"/>
        <pc:sldMkLst>
          <pc:docMk/>
          <pc:sldMk cId="662395573" sldId="276"/>
        </pc:sldMkLst>
        <pc:spChg chg="del">
          <ac:chgData name="順哉 徳重" userId="61863bed2814b00a" providerId="LiveId" clId="{DDF26691-606D-4AD2-A758-D877697794C8}" dt="2025-03-02T06:36:42.288" v="629" actId="21"/>
          <ac:spMkLst>
            <pc:docMk/>
            <pc:sldMk cId="662395573" sldId="276"/>
            <ac:spMk id="2" creationId="{139946DA-8484-992A-E0E4-CF854CAD8700}"/>
          </ac:spMkLst>
        </pc:spChg>
        <pc:spChg chg="mod">
          <ac:chgData name="順哉 徳重" userId="61863bed2814b00a" providerId="LiveId" clId="{DDF26691-606D-4AD2-A758-D877697794C8}" dt="2025-03-02T06:50:00.422" v="862" actId="14100"/>
          <ac:spMkLst>
            <pc:docMk/>
            <pc:sldMk cId="662395573" sldId="276"/>
            <ac:spMk id="9" creationId="{431410B5-9B0C-3CE7-DD58-C56C76B6F452}"/>
          </ac:spMkLst>
        </pc:spChg>
        <pc:spChg chg="del">
          <ac:chgData name="順哉 徳重" userId="61863bed2814b00a" providerId="LiveId" clId="{DDF26691-606D-4AD2-A758-D877697794C8}" dt="2025-03-02T06:44:20.708" v="707" actId="21"/>
          <ac:spMkLst>
            <pc:docMk/>
            <pc:sldMk cId="662395573" sldId="276"/>
            <ac:spMk id="12" creationId="{ED9743C8-AB58-9787-A0CF-63213C2BB709}"/>
          </ac:spMkLst>
        </pc:spChg>
        <pc:spChg chg="del">
          <ac:chgData name="順哉 徳重" userId="61863bed2814b00a" providerId="LiveId" clId="{DDF26691-606D-4AD2-A758-D877697794C8}" dt="2025-03-02T06:44:25.691" v="708" actId="21"/>
          <ac:spMkLst>
            <pc:docMk/>
            <pc:sldMk cId="662395573" sldId="276"/>
            <ac:spMk id="17" creationId="{B5FD585D-4F17-3922-818A-A019ADBB187D}"/>
          </ac:spMkLst>
        </pc:spChg>
        <pc:spChg chg="mod">
          <ac:chgData name="順哉 徳重" userId="61863bed2814b00a" providerId="LiveId" clId="{DDF26691-606D-4AD2-A758-D877697794C8}" dt="2025-03-02T06:48:40.887" v="766" actId="1076"/>
          <ac:spMkLst>
            <pc:docMk/>
            <pc:sldMk cId="662395573" sldId="276"/>
            <ac:spMk id="20" creationId="{A53BE3F4-AF2E-48AD-531A-C9BCBFD3CB7A}"/>
          </ac:spMkLst>
        </pc:spChg>
        <pc:spChg chg="del mod">
          <ac:chgData name="順哉 徳重" userId="61863bed2814b00a" providerId="LiveId" clId="{DDF26691-606D-4AD2-A758-D877697794C8}" dt="2025-03-02T06:43:45.466" v="701" actId="21"/>
          <ac:spMkLst>
            <pc:docMk/>
            <pc:sldMk cId="662395573" sldId="276"/>
            <ac:spMk id="21" creationId="{CB06FABA-4393-B403-1FCE-D6CE65BCD741}"/>
          </ac:spMkLst>
        </pc:spChg>
        <pc:spChg chg="add mod">
          <ac:chgData name="順哉 徳重" userId="61863bed2814b00a" providerId="LiveId" clId="{DDF26691-606D-4AD2-A758-D877697794C8}" dt="2025-03-02T06:35:46.137" v="626" actId="14100"/>
          <ac:spMkLst>
            <pc:docMk/>
            <pc:sldMk cId="662395573" sldId="276"/>
            <ac:spMk id="23" creationId="{62ECEDE1-C0CB-4552-641E-FBAA224B6BAE}"/>
          </ac:spMkLst>
        </pc:spChg>
        <pc:spChg chg="mod">
          <ac:chgData name="順哉 徳重" userId="61863bed2814b00a" providerId="LiveId" clId="{DDF26691-606D-4AD2-A758-D877697794C8}" dt="2025-03-02T06:49:05.773" v="768" actId="1076"/>
          <ac:spMkLst>
            <pc:docMk/>
            <pc:sldMk cId="662395573" sldId="276"/>
            <ac:spMk id="25" creationId="{F59489F0-556B-8249-883B-631FE60AA37A}"/>
          </ac:spMkLst>
        </pc:spChg>
        <pc:spChg chg="del">
          <ac:chgData name="順哉 徳重" userId="61863bed2814b00a" providerId="LiveId" clId="{DDF26691-606D-4AD2-A758-D877697794C8}" dt="2025-03-02T06:31:05.340" v="576" actId="21"/>
          <ac:spMkLst>
            <pc:docMk/>
            <pc:sldMk cId="662395573" sldId="276"/>
            <ac:spMk id="26" creationId="{E9F1544E-DEA2-E192-F12F-677E1E694071}"/>
          </ac:spMkLst>
        </pc:spChg>
        <pc:spChg chg="mod">
          <ac:chgData name="順哉 徳重" userId="61863bed2814b00a" providerId="LiveId" clId="{DDF26691-606D-4AD2-A758-D877697794C8}" dt="2025-03-02T06:32:02.769" v="594" actId="1076"/>
          <ac:spMkLst>
            <pc:docMk/>
            <pc:sldMk cId="662395573" sldId="276"/>
            <ac:spMk id="27" creationId="{31DCD942-65DC-2818-C46D-6A6ADDA0856F}"/>
          </ac:spMkLst>
        </pc:spChg>
        <pc:spChg chg="mod">
          <ac:chgData name="順哉 徳重" userId="61863bed2814b00a" providerId="LiveId" clId="{DDF26691-606D-4AD2-A758-D877697794C8}" dt="2025-03-02T06:47:10.263" v="725" actId="20577"/>
          <ac:spMkLst>
            <pc:docMk/>
            <pc:sldMk cId="662395573" sldId="276"/>
            <ac:spMk id="28" creationId="{0191607F-AA15-6713-464A-CEA3B862BF73}"/>
          </ac:spMkLst>
        </pc:spChg>
        <pc:spChg chg="mod">
          <ac:chgData name="順哉 徳重" userId="61863bed2814b00a" providerId="LiveId" clId="{DDF26691-606D-4AD2-A758-D877697794C8}" dt="2025-03-02T06:30:45.840" v="574" actId="14100"/>
          <ac:spMkLst>
            <pc:docMk/>
            <pc:sldMk cId="662395573" sldId="276"/>
            <ac:spMk id="29" creationId="{6CE51578-E8A7-5594-EB57-65E88EDCF528}"/>
          </ac:spMkLst>
        </pc:spChg>
        <pc:spChg chg="add mod">
          <ac:chgData name="順哉 徳重" userId="61863bed2814b00a" providerId="LiveId" clId="{DDF26691-606D-4AD2-A758-D877697794C8}" dt="2025-03-02T09:31:45.017" v="1650" actId="1076"/>
          <ac:spMkLst>
            <pc:docMk/>
            <pc:sldMk cId="662395573" sldId="276"/>
            <ac:spMk id="32" creationId="{C7DC734B-EEBC-FD7B-A9FC-B8B48A9D2EAD}"/>
          </ac:spMkLst>
        </pc:spChg>
        <pc:spChg chg="add mod">
          <ac:chgData name="順哉 徳重" userId="61863bed2814b00a" providerId="LiveId" clId="{DDF26691-606D-4AD2-A758-D877697794C8}" dt="2025-03-02T09:31:49.137" v="1651" actId="1076"/>
          <ac:spMkLst>
            <pc:docMk/>
            <pc:sldMk cId="662395573" sldId="276"/>
            <ac:spMk id="33" creationId="{3A7604B7-6A49-CDA4-E988-5A2DDA606172}"/>
          </ac:spMkLst>
        </pc:spChg>
        <pc:spChg chg="add mod">
          <ac:chgData name="順哉 徳重" userId="61863bed2814b00a" providerId="LiveId" clId="{DDF26691-606D-4AD2-A758-D877697794C8}" dt="2025-03-02T06:45:29.349" v="714" actId="1076"/>
          <ac:spMkLst>
            <pc:docMk/>
            <pc:sldMk cId="662395573" sldId="276"/>
            <ac:spMk id="39" creationId="{9EC11028-112A-6A27-D331-D128231E7BC9}"/>
          </ac:spMkLst>
        </pc:spChg>
        <pc:spChg chg="add mod">
          <ac:chgData name="順哉 徳重" userId="61863bed2814b00a" providerId="LiveId" clId="{DDF26691-606D-4AD2-A758-D877697794C8}" dt="2025-03-02T08:36:37.618" v="1329" actId="1076"/>
          <ac:spMkLst>
            <pc:docMk/>
            <pc:sldMk cId="662395573" sldId="276"/>
            <ac:spMk id="61" creationId="{DD38D751-E789-2FAD-C962-D3EEBF01895E}"/>
          </ac:spMkLst>
        </pc:spChg>
        <pc:spChg chg="add mod">
          <ac:chgData name="順哉 徳重" userId="61863bed2814b00a" providerId="LiveId" clId="{DDF26691-606D-4AD2-A758-D877697794C8}" dt="2025-03-02T06:52:53.263" v="943" actId="14100"/>
          <ac:spMkLst>
            <pc:docMk/>
            <pc:sldMk cId="662395573" sldId="276"/>
            <ac:spMk id="62" creationId="{0BEA8BBE-1AAA-B19B-FB8E-8E6ECF4F5349}"/>
          </ac:spMkLst>
        </pc:spChg>
        <pc:spChg chg="add mod">
          <ac:chgData name="順哉 徳重" userId="61863bed2814b00a" providerId="LiveId" clId="{DDF26691-606D-4AD2-A758-D877697794C8}" dt="2025-03-02T08:36:28.304" v="1328" actId="1076"/>
          <ac:spMkLst>
            <pc:docMk/>
            <pc:sldMk cId="662395573" sldId="276"/>
            <ac:spMk id="63" creationId="{B107C623-7918-7749-8F7A-B1E5FD9035EA}"/>
          </ac:spMkLst>
        </pc:spChg>
        <pc:spChg chg="add mod">
          <ac:chgData name="順哉 徳重" userId="61863bed2814b00a" providerId="LiveId" clId="{DDF26691-606D-4AD2-A758-D877697794C8}" dt="2025-03-02T09:32:10.171" v="1660" actId="1076"/>
          <ac:spMkLst>
            <pc:docMk/>
            <pc:sldMk cId="662395573" sldId="276"/>
            <ac:spMk id="64" creationId="{3220026B-17D1-B8D9-B509-F721123B96A4}"/>
          </ac:spMkLst>
        </pc:spChg>
        <pc:picChg chg="mod">
          <ac:chgData name="順哉 徳重" userId="61863bed2814b00a" providerId="LiveId" clId="{DDF26691-606D-4AD2-A758-D877697794C8}" dt="2025-03-02T06:32:38.303" v="602" actId="1076"/>
          <ac:picMkLst>
            <pc:docMk/>
            <pc:sldMk cId="662395573" sldId="276"/>
            <ac:picMk id="3" creationId="{55D97283-040E-1020-B508-29C7E422B740}"/>
          </ac:picMkLst>
        </pc:picChg>
        <pc:picChg chg="add mod modCrop">
          <ac:chgData name="順哉 徳重" userId="61863bed2814b00a" providerId="LiveId" clId="{DDF26691-606D-4AD2-A758-D877697794C8}" dt="2025-03-02T06:31:31.448" v="578" actId="1076"/>
          <ac:picMkLst>
            <pc:docMk/>
            <pc:sldMk cId="662395573" sldId="276"/>
            <ac:picMk id="4" creationId="{8DA1BAB1-F575-1CFC-AA38-741DDDB66327}"/>
          </ac:picMkLst>
        </pc:picChg>
        <pc:picChg chg="add mod">
          <ac:chgData name="順哉 徳重" userId="61863bed2814b00a" providerId="LiveId" clId="{DDF26691-606D-4AD2-A758-D877697794C8}" dt="2025-03-02T06:32:30.275" v="599" actId="1076"/>
          <ac:picMkLst>
            <pc:docMk/>
            <pc:sldMk cId="662395573" sldId="276"/>
            <ac:picMk id="6" creationId="{0D4E4BC2-F842-9AD8-6828-E5E17DC62C38}"/>
          </ac:picMkLst>
        </pc:picChg>
        <pc:picChg chg="del mod">
          <ac:chgData name="順哉 徳重" userId="61863bed2814b00a" providerId="LiveId" clId="{DDF26691-606D-4AD2-A758-D877697794C8}" dt="2025-03-02T06:26:34.375" v="330" actId="21"/>
          <ac:picMkLst>
            <pc:docMk/>
            <pc:sldMk cId="662395573" sldId="276"/>
            <ac:picMk id="11" creationId="{F5642BF4-B694-CB12-E3B0-A8DFB2436CEF}"/>
          </ac:picMkLst>
        </pc:picChg>
        <pc:picChg chg="add mod modCrop">
          <ac:chgData name="順哉 徳重" userId="61863bed2814b00a" providerId="LiveId" clId="{DDF26691-606D-4AD2-A758-D877697794C8}" dt="2025-03-02T06:35:50.872" v="627" actId="1076"/>
          <ac:picMkLst>
            <pc:docMk/>
            <pc:sldMk cId="662395573" sldId="276"/>
            <ac:picMk id="15" creationId="{E5FF1F06-BF61-815E-7993-CED414E9DEAB}"/>
          </ac:picMkLst>
        </pc:picChg>
        <pc:picChg chg="add mod">
          <ac:chgData name="順哉 徳重" userId="61863bed2814b00a" providerId="LiveId" clId="{DDF26691-606D-4AD2-A758-D877697794C8}" dt="2025-03-02T06:48:34.780" v="765" actId="1076"/>
          <ac:picMkLst>
            <pc:docMk/>
            <pc:sldMk cId="662395573" sldId="276"/>
            <ac:picMk id="31" creationId="{AC6B1D8F-6578-6645-C480-67365CC0C368}"/>
          </ac:picMkLst>
        </pc:picChg>
        <pc:picChg chg="add mod">
          <ac:chgData name="順哉 徳重" userId="61863bed2814b00a" providerId="LiveId" clId="{DDF26691-606D-4AD2-A758-D877697794C8}" dt="2025-03-02T06:43:49.012" v="702" actId="1076"/>
          <ac:picMkLst>
            <pc:docMk/>
            <pc:sldMk cId="662395573" sldId="276"/>
            <ac:picMk id="35" creationId="{773BDA9C-243B-1FA7-3A69-022F460445A4}"/>
          </ac:picMkLst>
        </pc:picChg>
        <pc:picChg chg="add mod">
          <ac:chgData name="順哉 徳重" userId="61863bed2814b00a" providerId="LiveId" clId="{DDF26691-606D-4AD2-A758-D877697794C8}" dt="2025-03-02T06:45:52.146" v="717" actId="1076"/>
          <ac:picMkLst>
            <pc:docMk/>
            <pc:sldMk cId="662395573" sldId="276"/>
            <ac:picMk id="40" creationId="{BC78EB3B-90B0-928D-E18C-255CA3430996}"/>
          </ac:picMkLst>
        </pc:picChg>
        <pc:picChg chg="add mod">
          <ac:chgData name="順哉 徳重" userId="61863bed2814b00a" providerId="LiveId" clId="{DDF26691-606D-4AD2-A758-D877697794C8}" dt="2025-03-02T06:46:36.092" v="721" actId="1076"/>
          <ac:picMkLst>
            <pc:docMk/>
            <pc:sldMk cId="662395573" sldId="276"/>
            <ac:picMk id="42" creationId="{CA1E44EF-3ABB-794C-8221-B678620460C2}"/>
          </ac:picMkLst>
        </pc:picChg>
        <pc:cxnChg chg="add mod">
          <ac:chgData name="順哉 徳重" userId="61863bed2814b00a" providerId="LiveId" clId="{DDF26691-606D-4AD2-A758-D877697794C8}" dt="2025-03-02T06:32:35.929" v="601" actId="14100"/>
          <ac:cxnSpMkLst>
            <pc:docMk/>
            <pc:sldMk cId="662395573" sldId="276"/>
            <ac:cxnSpMk id="8" creationId="{EBA12B29-8CDD-8FFF-A68F-AC6FCBDE7344}"/>
          </ac:cxnSpMkLst>
        </pc:cxnChg>
        <pc:cxnChg chg="mod">
          <ac:chgData name="順哉 徳重" userId="61863bed2814b00a" providerId="LiveId" clId="{DDF26691-606D-4AD2-A758-D877697794C8}" dt="2025-03-02T06:31:51.102" v="583" actId="14100"/>
          <ac:cxnSpMkLst>
            <pc:docMk/>
            <pc:sldMk cId="662395573" sldId="276"/>
            <ac:cxnSpMk id="13" creationId="{69D0DB93-EEEA-DECB-987A-D8CBB806553B}"/>
          </ac:cxnSpMkLst>
        </pc:cxnChg>
        <pc:cxnChg chg="add mod">
          <ac:chgData name="順哉 徳重" userId="61863bed2814b00a" providerId="LiveId" clId="{DDF26691-606D-4AD2-A758-D877697794C8}" dt="2025-03-02T06:35:58.554" v="628" actId="14100"/>
          <ac:cxnSpMkLst>
            <pc:docMk/>
            <pc:sldMk cId="662395573" sldId="276"/>
            <ac:cxnSpMk id="16" creationId="{9CF2062A-BE95-7874-B46D-979640906580}"/>
          </ac:cxnSpMkLst>
        </pc:cxnChg>
        <pc:cxnChg chg="mod">
          <ac:chgData name="順哉 徳重" userId="61863bed2814b00a" providerId="LiveId" clId="{DDF26691-606D-4AD2-A758-D877697794C8}" dt="2025-03-02T06:44:08.016" v="706" actId="14100"/>
          <ac:cxnSpMkLst>
            <pc:docMk/>
            <pc:sldMk cId="662395573" sldId="276"/>
            <ac:cxnSpMk id="18" creationId="{07E2ADB8-B93F-0CEE-754F-B1B3B7D7C079}"/>
          </ac:cxnSpMkLst>
        </pc:cxnChg>
        <pc:cxnChg chg="mod">
          <ac:chgData name="順哉 徳重" userId="61863bed2814b00a" providerId="LiveId" clId="{DDF26691-606D-4AD2-A758-D877697794C8}" dt="2025-03-02T06:46:29.596" v="720" actId="14100"/>
          <ac:cxnSpMkLst>
            <pc:docMk/>
            <pc:sldMk cId="662395573" sldId="276"/>
            <ac:cxnSpMk id="22" creationId="{73BF8640-5C24-82BA-B54A-50C0C3811E30}"/>
          </ac:cxnSpMkLst>
        </pc:cxnChg>
        <pc:cxnChg chg="add mod">
          <ac:chgData name="順哉 徳重" userId="61863bed2814b00a" providerId="LiveId" clId="{DDF26691-606D-4AD2-A758-D877697794C8}" dt="2025-03-02T06:48:53.718" v="767" actId="14100"/>
          <ac:cxnSpMkLst>
            <pc:docMk/>
            <pc:sldMk cId="662395573" sldId="276"/>
            <ac:cxnSpMk id="45" creationId="{EA7AD140-616D-5264-B018-A32817EE9E6A}"/>
          </ac:cxnSpMkLst>
        </pc:cxnChg>
        <pc:cxnChg chg="add mod">
          <ac:chgData name="順哉 徳重" userId="61863bed2814b00a" providerId="LiveId" clId="{DDF26691-606D-4AD2-A758-D877697794C8}" dt="2025-03-02T06:51:27.572" v="872" actId="1582"/>
          <ac:cxnSpMkLst>
            <pc:docMk/>
            <pc:sldMk cId="662395573" sldId="276"/>
            <ac:cxnSpMk id="52" creationId="{AC113435-BC4F-1CC9-FD72-6EA9B6270DE8}"/>
          </ac:cxnSpMkLst>
        </pc:cxnChg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  <pc:spChg chg="del">
          <ac:chgData name="順哉 徳重" userId="61863bed2814b00a" providerId="LiveId" clId="{DDF26691-606D-4AD2-A758-D877697794C8}" dt="2025-03-02T05:25:35.632" v="2" actId="21"/>
          <ac:spMkLst>
            <pc:docMk/>
            <pc:sldMk cId="4246808139" sldId="283"/>
            <ac:spMk id="2" creationId="{50483CB6-174F-65AC-D4C9-367E5E87D73D}"/>
          </ac:spMkLst>
        </pc:spChg>
        <pc:spChg chg="add mod">
          <ac:chgData name="順哉 徳重" userId="61863bed2814b00a" providerId="LiveId" clId="{DDF26691-606D-4AD2-A758-D877697794C8}" dt="2025-03-02T05:25:45.397" v="28" actId="20577"/>
          <ac:spMkLst>
            <pc:docMk/>
            <pc:sldMk cId="4246808139" sldId="283"/>
            <ac:spMk id="3" creationId="{DBD27295-5823-E58F-8345-CF2EBB59AFB1}"/>
          </ac:spMkLst>
        </pc:spChg>
        <pc:picChg chg="add mod">
          <ac:chgData name="順哉 徳重" userId="61863bed2814b00a" providerId="LiveId" clId="{DDF26691-606D-4AD2-A758-D877697794C8}" dt="2025-03-02T05:26:10.063" v="30" actId="1076"/>
          <ac:picMkLst>
            <pc:docMk/>
            <pc:sldMk cId="4246808139" sldId="283"/>
            <ac:picMk id="5" creationId="{CC707EE8-7A29-D737-D139-5CE4B3EF9A54}"/>
          </ac:picMkLst>
        </pc:picChg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  <pc:spChg chg="del">
          <ac:chgData name="順哉 徳重" userId="61863bed2814b00a" providerId="LiveId" clId="{DDF26691-606D-4AD2-A758-D877697794C8}" dt="2025-03-02T05:29:10.988" v="33" actId="21"/>
          <ac:spMkLst>
            <pc:docMk/>
            <pc:sldMk cId="2163119191" sldId="284"/>
            <ac:spMk id="2" creationId="{9E6AC9E4-9775-76EA-D41D-4F7503149132}"/>
          </ac:spMkLst>
        </pc:spChg>
        <pc:spChg chg="add mod">
          <ac:chgData name="順哉 徳重" userId="61863bed2814b00a" providerId="LiveId" clId="{DDF26691-606D-4AD2-A758-D877697794C8}" dt="2025-03-02T05:34:11.507" v="134" actId="255"/>
          <ac:spMkLst>
            <pc:docMk/>
            <pc:sldMk cId="2163119191" sldId="284"/>
            <ac:spMk id="3" creationId="{297D1409-AB97-7714-53C2-682806FD3D6E}"/>
          </ac:spMkLst>
        </pc:spChg>
        <pc:picChg chg="add del mod">
          <ac:chgData name="順哉 徳重" userId="61863bed2814b00a" providerId="LiveId" clId="{DDF26691-606D-4AD2-A758-D877697794C8}" dt="2025-03-02T05:45:46.420" v="175" actId="21"/>
          <ac:picMkLst>
            <pc:docMk/>
            <pc:sldMk cId="2163119191" sldId="284"/>
            <ac:picMk id="5" creationId="{B902412F-505B-0712-B2CF-832F1A79F96C}"/>
          </ac:picMkLst>
        </pc:picChg>
        <pc:picChg chg="add mod">
          <ac:chgData name="順哉 徳重" userId="61863bed2814b00a" providerId="LiveId" clId="{DDF26691-606D-4AD2-A758-D877697794C8}" dt="2025-03-02T05:46:37.666" v="178" actId="1076"/>
          <ac:picMkLst>
            <pc:docMk/>
            <pc:sldMk cId="2163119191" sldId="284"/>
            <ac:picMk id="7" creationId="{924111F4-F913-7604-E36C-86F65619B0E2}"/>
          </ac:picMkLst>
        </pc:picChg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  <pc:spChg chg="del">
          <ac:chgData name="順哉 徳重" userId="61863bed2814b00a" providerId="LiveId" clId="{DDF26691-606D-4AD2-A758-D877697794C8}" dt="2025-03-02T05:37:39.374" v="141" actId="21"/>
          <ac:spMkLst>
            <pc:docMk/>
            <pc:sldMk cId="3750373122" sldId="285"/>
            <ac:spMk id="2" creationId="{862DED2D-1916-2456-5BB7-F6809FBF9251}"/>
          </ac:spMkLst>
        </pc:spChg>
        <pc:picChg chg="add mod ord">
          <ac:chgData name="順哉 徳重" userId="61863bed2814b00a" providerId="LiveId" clId="{DDF26691-606D-4AD2-A758-D877697794C8}" dt="2025-03-02T05:37:46.895" v="143" actId="1076"/>
          <ac:picMkLst>
            <pc:docMk/>
            <pc:sldMk cId="3750373122" sldId="285"/>
            <ac:picMk id="4" creationId="{B810C0DF-5408-5F60-F680-A37C64A28DE9}"/>
          </ac:picMkLst>
        </pc:picChg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  <pc:spChg chg="del">
          <ac:chgData name="順哉 徳重" userId="61863bed2814b00a" providerId="LiveId" clId="{DDF26691-606D-4AD2-A758-D877697794C8}" dt="2025-03-02T05:38:10.694" v="145" actId="21"/>
          <ac:spMkLst>
            <pc:docMk/>
            <pc:sldMk cId="2958651972" sldId="286"/>
            <ac:spMk id="2" creationId="{3FF24F5D-865C-A229-0CBD-7BCAF6E942CA}"/>
          </ac:spMkLst>
        </pc:spChg>
        <pc:picChg chg="add mod">
          <ac:chgData name="順哉 徳重" userId="61863bed2814b00a" providerId="LiveId" clId="{DDF26691-606D-4AD2-A758-D877697794C8}" dt="2025-03-02T05:48:19.681" v="181" actId="1076"/>
          <ac:picMkLst>
            <pc:docMk/>
            <pc:sldMk cId="2958651972" sldId="286"/>
            <ac:picMk id="4" creationId="{B824E502-1108-8C8A-F100-B81F9C0DB527}"/>
          </ac:picMkLst>
        </pc:picChg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  <pc:picChg chg="add mod">
          <ac:chgData name="順哉 徳重" userId="61863bed2814b00a" providerId="LiveId" clId="{DDF26691-606D-4AD2-A758-D877697794C8}" dt="2025-03-02T05:51:45.297" v="184" actId="1076"/>
          <ac:picMkLst>
            <pc:docMk/>
            <pc:sldMk cId="2227412746" sldId="287"/>
            <ac:picMk id="3" creationId="{3A843554-9C28-FC34-309B-404D86F3B494}"/>
          </ac:picMkLst>
        </pc:picChg>
      </pc:sldChg>
      <pc:sldChg chg="addSp delSp modSp add mod">
        <pc:chgData name="順哉 徳重" userId="61863bed2814b00a" providerId="LiveId" clId="{DDF26691-606D-4AD2-A758-D877697794C8}" dt="2025-03-02T06:02:41.479" v="222" actId="20577"/>
        <pc:sldMkLst>
          <pc:docMk/>
          <pc:sldMk cId="2704416719" sldId="288"/>
        </pc:sldMkLst>
        <pc:spChg chg="add mod">
          <ac:chgData name="順哉 徳重" userId="61863bed2814b00a" providerId="LiveId" clId="{DDF26691-606D-4AD2-A758-D877697794C8}" dt="2025-03-02T05:52:35.510" v="207" actId="20577"/>
          <ac:spMkLst>
            <pc:docMk/>
            <pc:sldMk cId="2704416719" sldId="288"/>
            <ac:spMk id="2" creationId="{94606812-87BE-3839-1622-5B6C05FE55B2}"/>
          </ac:spMkLst>
        </pc:spChg>
        <pc:spChg chg="add del mod">
          <ac:chgData name="順哉 徳重" userId="61863bed2814b00a" providerId="LiveId" clId="{DDF26691-606D-4AD2-A758-D877697794C8}" dt="2025-03-02T05:53:59.477" v="213" actId="21"/>
          <ac:spMkLst>
            <pc:docMk/>
            <pc:sldMk cId="2704416719" sldId="288"/>
            <ac:spMk id="4" creationId="{652272D4-8CE3-C481-F0B7-69328C547F9A}"/>
          </ac:spMkLst>
        </pc:spChg>
        <pc:spChg chg="add del">
          <ac:chgData name="順哉 徳重" userId="61863bed2814b00a" providerId="LiveId" clId="{DDF26691-606D-4AD2-A758-D877697794C8}" dt="2025-03-02T06:01:31.666" v="215" actId="21"/>
          <ac:spMkLst>
            <pc:docMk/>
            <pc:sldMk cId="2704416719" sldId="288"/>
            <ac:spMk id="6" creationId="{EF86F8DC-02DE-00E2-E769-DA0A504941B8}"/>
          </ac:spMkLst>
        </pc:spChg>
        <pc:spChg chg="add mod">
          <ac:chgData name="順哉 徳重" userId="61863bed2814b00a" providerId="LiveId" clId="{DDF26691-606D-4AD2-A758-D877697794C8}" dt="2025-03-02T06:02:41.479" v="222" actId="20577"/>
          <ac:spMkLst>
            <pc:docMk/>
            <pc:sldMk cId="2704416719" sldId="288"/>
            <ac:spMk id="8" creationId="{3D942A71-F42D-38D0-F887-28E815BDBCF4}"/>
          </ac:spMkLst>
        </pc:spChg>
      </pc:sldChg>
      <pc:sldChg chg="addSp modSp add mod">
        <pc:chgData name="順哉 徳重" userId="61863bed2814b00a" providerId="LiveId" clId="{DDF26691-606D-4AD2-A758-D877697794C8}" dt="2025-03-02T06:04:05.144" v="227" actId="1076"/>
        <pc:sldMkLst>
          <pc:docMk/>
          <pc:sldMk cId="3115318069" sldId="289"/>
        </pc:sldMkLst>
        <pc:spChg chg="add mod">
          <ac:chgData name="順哉 徳重" userId="61863bed2814b00a" providerId="LiveId" clId="{DDF26691-606D-4AD2-A758-D877697794C8}" dt="2025-03-02T06:04:05.144" v="227" actId="1076"/>
          <ac:spMkLst>
            <pc:docMk/>
            <pc:sldMk cId="3115318069" sldId="289"/>
            <ac:spMk id="3" creationId="{CA4FFF8E-8AB7-73F8-F818-2497D1901D71}"/>
          </ac:spMkLst>
        </pc:spChg>
      </pc:sldChg>
      <pc:sldChg chg="addSp modSp add mod">
        <pc:chgData name="順哉 徳重" userId="61863bed2814b00a" providerId="LiveId" clId="{DDF26691-606D-4AD2-A758-D877697794C8}" dt="2025-03-02T06:04:41.605" v="229" actId="1076"/>
        <pc:sldMkLst>
          <pc:docMk/>
          <pc:sldMk cId="1424874615" sldId="290"/>
        </pc:sldMkLst>
        <pc:spChg chg="add mod">
          <ac:chgData name="順哉 徳重" userId="61863bed2814b00a" providerId="LiveId" clId="{DDF26691-606D-4AD2-A758-D877697794C8}" dt="2025-03-02T06:04:41.605" v="229" actId="1076"/>
          <ac:spMkLst>
            <pc:docMk/>
            <pc:sldMk cId="1424874615" sldId="290"/>
            <ac:spMk id="3" creationId="{18D745D4-6D68-99F9-7EB9-7EC4E88C942B}"/>
          </ac:spMkLst>
        </pc:spChg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  <pc:spChg chg="add mod">
          <ac:chgData name="順哉 徳重" userId="61863bed2814b00a" providerId="LiveId" clId="{DDF26691-606D-4AD2-A758-D877697794C8}" dt="2025-03-02T06:06:14.678" v="270" actId="20577"/>
          <ac:spMkLst>
            <pc:docMk/>
            <pc:sldMk cId="2710696968" sldId="291"/>
            <ac:spMk id="2" creationId="{8E2C4302-6D37-EF93-8DB2-F2274AF6BAC0}"/>
          </ac:spMkLst>
        </pc:spChg>
        <pc:picChg chg="add mod">
          <ac:chgData name="順哉 徳重" userId="61863bed2814b00a" providerId="LiveId" clId="{DDF26691-606D-4AD2-A758-D877697794C8}" dt="2025-03-02T06:09:30.243" v="275" actId="1076"/>
          <ac:picMkLst>
            <pc:docMk/>
            <pc:sldMk cId="2710696968" sldId="291"/>
            <ac:picMk id="4" creationId="{A2E8C95C-63B1-A45B-1737-19A6869CE07C}"/>
          </ac:picMkLst>
        </pc:picChg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  <pc:picChg chg="add mod">
          <ac:chgData name="順哉 徳重" userId="61863bed2814b00a" providerId="LiveId" clId="{DDF26691-606D-4AD2-A758-D877697794C8}" dt="2025-03-02T06:11:02.992" v="279" actId="1076"/>
          <ac:picMkLst>
            <pc:docMk/>
            <pc:sldMk cId="2821380008" sldId="292"/>
            <ac:picMk id="3" creationId="{C10894C8-394E-4A8A-F8DD-25152DC9EB3D}"/>
          </ac:picMkLst>
        </pc:picChg>
      </pc:sldChg>
      <pc:sldChg chg="addSp modSp add mod">
        <pc:chgData name="順哉 徳重" userId="61863bed2814b00a" providerId="LiveId" clId="{DDF26691-606D-4AD2-A758-D877697794C8}" dt="2025-03-02T06:12:50.534" v="282" actId="1076"/>
        <pc:sldMkLst>
          <pc:docMk/>
          <pc:sldMk cId="3874668087" sldId="293"/>
        </pc:sldMkLst>
        <pc:picChg chg="add mod">
          <ac:chgData name="順哉 徳重" userId="61863bed2814b00a" providerId="LiveId" clId="{DDF26691-606D-4AD2-A758-D877697794C8}" dt="2025-03-02T06:12:50.534" v="282" actId="1076"/>
          <ac:picMkLst>
            <pc:docMk/>
            <pc:sldMk cId="3874668087" sldId="293"/>
            <ac:picMk id="3" creationId="{5F8D55B3-7B0B-D20F-1602-CA4824781819}"/>
          </ac:picMkLst>
        </pc:picChg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  <pc:spChg chg="add mod">
          <ac:chgData name="順哉 徳重" userId="61863bed2814b00a" providerId="LiveId" clId="{DDF26691-606D-4AD2-A758-D877697794C8}" dt="2025-03-02T07:07:32.332" v="1065" actId="20577"/>
          <ac:spMkLst>
            <pc:docMk/>
            <pc:sldMk cId="1206640958" sldId="294"/>
            <ac:spMk id="4" creationId="{45FC9A36-E87F-40A0-CA3E-59CC9313F172}"/>
          </ac:spMkLst>
        </pc:spChg>
        <pc:picChg chg="add del mod">
          <ac:chgData name="順哉 徳重" userId="61863bed2814b00a" providerId="LiveId" clId="{DDF26691-606D-4AD2-A758-D877697794C8}" dt="2025-03-02T06:20:08.464" v="286" actId="21"/>
          <ac:picMkLst>
            <pc:docMk/>
            <pc:sldMk cId="1206640958" sldId="294"/>
            <ac:picMk id="3" creationId="{04D70550-6D16-E9B8-0EC1-5CA8A5C6E25E}"/>
          </ac:picMkLst>
        </pc:picChg>
        <pc:picChg chg="add mod">
          <ac:chgData name="順哉 徳重" userId="61863bed2814b00a" providerId="LiveId" clId="{DDF26691-606D-4AD2-A758-D877697794C8}" dt="2025-03-02T07:10:49.559" v="1068" actId="1076"/>
          <ac:picMkLst>
            <pc:docMk/>
            <pc:sldMk cId="1206640958" sldId="294"/>
            <ac:picMk id="6" creationId="{61E84082-4299-FB8F-7FA8-BA52BAF94D74}"/>
          </ac:picMkLst>
        </pc:picChg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  <pc:spChg chg="add mod">
          <ac:chgData name="順哉 徳重" userId="61863bed2814b00a" providerId="LiveId" clId="{DDF26691-606D-4AD2-A758-D877697794C8}" dt="2025-03-02T07:45:31.710" v="1130" actId="20577"/>
          <ac:spMkLst>
            <pc:docMk/>
            <pc:sldMk cId="1812009870" sldId="295"/>
            <ac:spMk id="6" creationId="{2C4AB423-137E-81E8-6877-00489849E128}"/>
          </ac:spMkLst>
        </pc:spChg>
        <pc:picChg chg="add del">
          <ac:chgData name="順哉 徳重" userId="61863bed2814b00a" providerId="LiveId" clId="{DDF26691-606D-4AD2-A758-D877697794C8}" dt="2025-03-02T07:44:57.261" v="1072" actId="21"/>
          <ac:picMkLst>
            <pc:docMk/>
            <pc:sldMk cId="1812009870" sldId="295"/>
            <ac:picMk id="3" creationId="{FFFC892F-86B4-7B30-94BD-2673574EF4F4}"/>
          </ac:picMkLst>
        </pc:picChg>
        <pc:picChg chg="add mod">
          <ac:chgData name="順哉 徳重" userId="61863bed2814b00a" providerId="LiveId" clId="{DDF26691-606D-4AD2-A758-D877697794C8}" dt="2025-03-02T07:45:00.255" v="1073" actId="1076"/>
          <ac:picMkLst>
            <pc:docMk/>
            <pc:sldMk cId="1812009870" sldId="295"/>
            <ac:picMk id="5" creationId="{1B519EFA-8521-2DFC-DE61-A35ADCB917F4}"/>
          </ac:picMkLst>
        </pc:picChg>
      </pc:sldChg>
      <pc:sldChg chg="add">
        <pc:chgData name="順哉 徳重" userId="61863bed2814b00a" providerId="LiveId" clId="{DDF26691-606D-4AD2-A758-D877697794C8}" dt="2025-03-02T05:38:16.219" v="155"/>
        <pc:sldMkLst>
          <pc:docMk/>
          <pc:sldMk cId="2033687338" sldId="296"/>
        </pc:sldMkLst>
      </pc:sldChg>
      <pc:sldChg chg="add">
        <pc:chgData name="順哉 徳重" userId="61863bed2814b00a" providerId="LiveId" clId="{DDF26691-606D-4AD2-A758-D877697794C8}" dt="2025-03-02T05:38:16.248" v="156"/>
        <pc:sldMkLst>
          <pc:docMk/>
          <pc:sldMk cId="3250344231" sldId="297"/>
        </pc:sldMkLst>
      </pc:sldChg>
      <pc:sldChg chg="add">
        <pc:chgData name="順哉 徳重" userId="61863bed2814b00a" providerId="LiveId" clId="{DDF26691-606D-4AD2-A758-D877697794C8}" dt="2025-03-02T05:38:16.285" v="157"/>
        <pc:sldMkLst>
          <pc:docMk/>
          <pc:sldMk cId="3342219760" sldId="298"/>
        </pc:sldMkLst>
      </pc:sldChg>
      <pc:sldChg chg="add">
        <pc:chgData name="順哉 徳重" userId="61863bed2814b00a" providerId="LiveId" clId="{DDF26691-606D-4AD2-A758-D877697794C8}" dt="2025-03-02T05:38:16.320" v="158"/>
        <pc:sldMkLst>
          <pc:docMk/>
          <pc:sldMk cId="3978558552" sldId="299"/>
        </pc:sldMkLst>
      </pc:sldChg>
      <pc:sldChg chg="add">
        <pc:chgData name="順哉 徳重" userId="61863bed2814b00a" providerId="LiveId" clId="{DDF26691-606D-4AD2-A758-D877697794C8}" dt="2025-03-02T05:38:16.351" v="159"/>
        <pc:sldMkLst>
          <pc:docMk/>
          <pc:sldMk cId="1087792696" sldId="300"/>
        </pc:sldMkLst>
      </pc:sldChg>
      <pc:sldChg chg="add">
        <pc:chgData name="順哉 徳重" userId="61863bed2814b00a" providerId="LiveId" clId="{DDF26691-606D-4AD2-A758-D877697794C8}" dt="2025-03-02T05:38:16.385" v="160"/>
        <pc:sldMkLst>
          <pc:docMk/>
          <pc:sldMk cId="3897212151" sldId="301"/>
        </pc:sldMkLst>
      </pc:sldChg>
      <pc:sldChg chg="add">
        <pc:chgData name="順哉 徳重" userId="61863bed2814b00a" providerId="LiveId" clId="{DDF26691-606D-4AD2-A758-D877697794C8}" dt="2025-03-02T05:38:16.414" v="161"/>
        <pc:sldMkLst>
          <pc:docMk/>
          <pc:sldMk cId="3868356635" sldId="302"/>
        </pc:sldMkLst>
      </pc:sldChg>
      <pc:sldChg chg="add">
        <pc:chgData name="順哉 徳重" userId="61863bed2814b00a" providerId="LiveId" clId="{DDF26691-606D-4AD2-A758-D877697794C8}" dt="2025-03-02T05:38:16.440" v="162"/>
        <pc:sldMkLst>
          <pc:docMk/>
          <pc:sldMk cId="3167006627" sldId="303"/>
        </pc:sldMkLst>
      </pc:sldChg>
      <pc:sldChg chg="add">
        <pc:chgData name="順哉 徳重" userId="61863bed2814b00a" providerId="LiveId" clId="{DDF26691-606D-4AD2-A758-D877697794C8}" dt="2025-03-02T05:38:16.479" v="163"/>
        <pc:sldMkLst>
          <pc:docMk/>
          <pc:sldMk cId="372199192" sldId="304"/>
        </pc:sldMkLst>
      </pc:sldChg>
      <pc:sldChg chg="add">
        <pc:chgData name="順哉 徳重" userId="61863bed2814b00a" providerId="LiveId" clId="{DDF26691-606D-4AD2-A758-D877697794C8}" dt="2025-03-02T05:38:16.505" v="164"/>
        <pc:sldMkLst>
          <pc:docMk/>
          <pc:sldMk cId="3066766252" sldId="305"/>
        </pc:sldMkLst>
      </pc:sldChg>
      <pc:sldChg chg="add">
        <pc:chgData name="順哉 徳重" userId="61863bed2814b00a" providerId="LiveId" clId="{DDF26691-606D-4AD2-A758-D877697794C8}" dt="2025-03-02T05:38:16.551" v="165"/>
        <pc:sldMkLst>
          <pc:docMk/>
          <pc:sldMk cId="736759292" sldId="306"/>
        </pc:sldMkLst>
      </pc:sldChg>
      <pc:sldChg chg="add">
        <pc:chgData name="順哉 徳重" userId="61863bed2814b00a" providerId="LiveId" clId="{DDF26691-606D-4AD2-A758-D877697794C8}" dt="2025-03-02T05:38:16.568" v="166"/>
        <pc:sldMkLst>
          <pc:docMk/>
          <pc:sldMk cId="2824688635" sldId="307"/>
        </pc:sldMkLst>
      </pc:sldChg>
      <pc:sldChg chg="add">
        <pc:chgData name="順哉 徳重" userId="61863bed2814b00a" providerId="LiveId" clId="{DDF26691-606D-4AD2-A758-D877697794C8}" dt="2025-03-02T05:38:16.614" v="167"/>
        <pc:sldMkLst>
          <pc:docMk/>
          <pc:sldMk cId="1355845272" sldId="308"/>
        </pc:sldMkLst>
      </pc:sldChg>
      <pc:sldChg chg="add">
        <pc:chgData name="順哉 徳重" userId="61863bed2814b00a" providerId="LiveId" clId="{DDF26691-606D-4AD2-A758-D877697794C8}" dt="2025-03-02T05:38:16.646" v="168"/>
        <pc:sldMkLst>
          <pc:docMk/>
          <pc:sldMk cId="2796761979" sldId="309"/>
        </pc:sldMkLst>
      </pc:sldChg>
      <pc:sldChg chg="add">
        <pc:chgData name="順哉 徳重" userId="61863bed2814b00a" providerId="LiveId" clId="{DDF26691-606D-4AD2-A758-D877697794C8}" dt="2025-03-02T05:38:16.677" v="169"/>
        <pc:sldMkLst>
          <pc:docMk/>
          <pc:sldMk cId="1701046497" sldId="310"/>
        </pc:sldMkLst>
      </pc:sldChg>
      <pc:sldChg chg="add">
        <pc:chgData name="順哉 徳重" userId="61863bed2814b00a" providerId="LiveId" clId="{DDF26691-606D-4AD2-A758-D877697794C8}" dt="2025-03-02T05:38:16.709" v="170"/>
        <pc:sldMkLst>
          <pc:docMk/>
          <pc:sldMk cId="1593607542" sldId="311"/>
        </pc:sldMkLst>
      </pc:sldChg>
      <pc:sldChg chg="add">
        <pc:chgData name="順哉 徳重" userId="61863bed2814b00a" providerId="LiveId" clId="{DDF26691-606D-4AD2-A758-D877697794C8}" dt="2025-03-02T05:38:16.741" v="171"/>
        <pc:sldMkLst>
          <pc:docMk/>
          <pc:sldMk cId="2306162028" sldId="312"/>
        </pc:sldMkLst>
      </pc:sldChg>
      <pc:sldChg chg="add">
        <pc:chgData name="順哉 徳重" userId="61863bed2814b00a" providerId="LiveId" clId="{DDF26691-606D-4AD2-A758-D877697794C8}" dt="2025-03-02T05:38:16.772" v="172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  <pc:spChg chg="add mod">
          <ac:chgData name="順哉 徳重" userId="61863bed2814b00a" providerId="LiveId" clId="{DDF26691-606D-4AD2-A758-D877697794C8}" dt="2025-03-02T06:59:17.646" v="1002" actId="20577"/>
          <ac:spMkLst>
            <pc:docMk/>
            <pc:sldMk cId="613298679" sldId="314"/>
            <ac:spMk id="3" creationId="{5D036597-B029-A703-2C3A-0A7566022E6A}"/>
          </ac:spMkLst>
        </pc:spChg>
        <pc:picChg chg="add mod">
          <ac:chgData name="順哉 徳重" userId="61863bed2814b00a" providerId="LiveId" clId="{DDF26691-606D-4AD2-A758-D877697794C8}" dt="2025-03-02T06:21:29.522" v="312" actId="1076"/>
          <ac:picMkLst>
            <pc:docMk/>
            <pc:sldMk cId="613298679" sldId="314"/>
            <ac:picMk id="2" creationId="{B6B5A5B1-D0A7-7A4A-3F5F-3623BDDAE82B}"/>
          </ac:picMkLst>
        </pc:picChg>
        <pc:picChg chg="add del mod">
          <ac:chgData name="順哉 徳重" userId="61863bed2814b00a" providerId="LiveId" clId="{DDF26691-606D-4AD2-A758-D877697794C8}" dt="2025-03-02T06:59:24.930" v="1003" actId="478"/>
          <ac:picMkLst>
            <pc:docMk/>
            <pc:sldMk cId="613298679" sldId="314"/>
            <ac:picMk id="5" creationId="{2D4ED402-3F9B-7D97-14F9-D7837A3AC302}"/>
          </ac:picMkLst>
        </pc:picChg>
        <pc:picChg chg="add mod">
          <ac:chgData name="順哉 徳重" userId="61863bed2814b00a" providerId="LiveId" clId="{DDF26691-606D-4AD2-A758-D877697794C8}" dt="2025-03-02T06:59:38.986" v="1007" actId="1076"/>
          <ac:picMkLst>
            <pc:docMk/>
            <pc:sldMk cId="613298679" sldId="314"/>
            <ac:picMk id="7" creationId="{E3B81A6B-9DC9-5D45-774D-BC15CEF7D4A2}"/>
          </ac:picMkLst>
        </pc:picChg>
      </pc:sldChg>
      <pc:sldChg chg="addSp modSp new mod">
        <pc:chgData name="順哉 徳重" userId="61863bed2814b00a" providerId="LiveId" clId="{DDF26691-606D-4AD2-A758-D877697794C8}" dt="2025-03-02T07:47:50.011" v="1135" actId="1076"/>
        <pc:sldMkLst>
          <pc:docMk/>
          <pc:sldMk cId="435369890" sldId="315"/>
        </pc:sldMkLst>
        <pc:picChg chg="add mod">
          <ac:chgData name="順哉 徳重" userId="61863bed2814b00a" providerId="LiveId" clId="{DDF26691-606D-4AD2-A758-D877697794C8}" dt="2025-03-02T07:47:50.011" v="1135" actId="1076"/>
          <ac:picMkLst>
            <pc:docMk/>
            <pc:sldMk cId="435369890" sldId="315"/>
            <ac:picMk id="3" creationId="{B13B624A-9929-BA33-958F-84A27346730C}"/>
          </ac:picMkLst>
        </pc:picChg>
      </pc:sldChg>
      <pc:sldChg chg="addSp delSp modSp mod">
        <pc:chgData name="順哉 徳重" userId="61863bed2814b00a" providerId="LiveId" clId="{DDF26691-606D-4AD2-A758-D877697794C8}" dt="2025-03-02T09:44:37.168" v="1684" actId="1076"/>
        <pc:sldMkLst>
          <pc:docMk/>
          <pc:sldMk cId="1978824316" sldId="316"/>
        </pc:sldMkLst>
        <pc:spChg chg="mod">
          <ac:chgData name="順哉 徳重" userId="61863bed2814b00a" providerId="LiveId" clId="{DDF26691-606D-4AD2-A758-D877697794C8}" dt="2025-03-02T09:31:16.147" v="1648" actId="1076"/>
          <ac:spMkLst>
            <pc:docMk/>
            <pc:sldMk cId="1978824316" sldId="316"/>
            <ac:spMk id="9" creationId="{5D2D7FAF-AD1F-3759-E057-97EA0D7F4AD4}"/>
          </ac:spMkLst>
        </pc:spChg>
        <pc:spChg chg="add mod">
          <ac:chgData name="順哉 徳重" userId="61863bed2814b00a" providerId="LiveId" clId="{DDF26691-606D-4AD2-A758-D877697794C8}" dt="2025-03-02T08:38:13.652" v="1338" actId="1076"/>
          <ac:spMkLst>
            <pc:docMk/>
            <pc:sldMk cId="1978824316" sldId="316"/>
            <ac:spMk id="10" creationId="{DE5E8B6A-7F87-2F79-010F-64ACFF331BA7}"/>
          </ac:spMkLst>
        </pc:spChg>
        <pc:spChg chg="add mod">
          <ac:chgData name="順哉 徳重" userId="61863bed2814b00a" providerId="LiveId" clId="{DDF26691-606D-4AD2-A758-D877697794C8}" dt="2025-03-02T08:38:11.951" v="1336" actId="1076"/>
          <ac:spMkLst>
            <pc:docMk/>
            <pc:sldMk cId="1978824316" sldId="316"/>
            <ac:spMk id="11" creationId="{858E672D-DC46-8012-95C1-5109B8977BDC}"/>
          </ac:spMkLst>
        </pc:spChg>
        <pc:spChg chg="mod">
          <ac:chgData name="順哉 徳重" userId="61863bed2814b00a" providerId="LiveId" clId="{DDF26691-606D-4AD2-A758-D877697794C8}" dt="2025-03-02T07:49:46.041" v="1145" actId="20577"/>
          <ac:spMkLst>
            <pc:docMk/>
            <pc:sldMk cId="1978824316" sldId="316"/>
            <ac:spMk id="19" creationId="{CDB2D7F9-DD54-DD70-5ED8-F4927646F845}"/>
          </ac:spMkLst>
        </pc:spChg>
        <pc:spChg chg="mod">
          <ac:chgData name="順哉 徳重" userId="61863bed2814b00a" providerId="LiveId" clId="{DDF26691-606D-4AD2-A758-D877697794C8}" dt="2025-03-02T09:37:42.190" v="1665" actId="1076"/>
          <ac:spMkLst>
            <pc:docMk/>
            <pc:sldMk cId="1978824316" sldId="316"/>
            <ac:spMk id="20" creationId="{52518A45-4D01-7E59-9612-A3814C7D6E7B}"/>
          </ac:spMkLst>
        </pc:spChg>
        <pc:spChg chg="del mod">
          <ac:chgData name="順哉 徳重" userId="61863bed2814b00a" providerId="LiveId" clId="{DDF26691-606D-4AD2-A758-D877697794C8}" dt="2025-03-02T09:29:39.387" v="1598" actId="21"/>
          <ac:spMkLst>
            <pc:docMk/>
            <pc:sldMk cId="1978824316" sldId="316"/>
            <ac:spMk id="23" creationId="{190C7E98-8CA5-6B01-BA5B-5FEBB00F8205}"/>
          </ac:spMkLst>
        </pc:spChg>
        <pc:spChg chg="mod">
          <ac:chgData name="順哉 徳重" userId="61863bed2814b00a" providerId="LiveId" clId="{DDF26691-606D-4AD2-A758-D877697794C8}" dt="2025-03-02T09:30:48.995" v="1644" actId="1076"/>
          <ac:spMkLst>
            <pc:docMk/>
            <pc:sldMk cId="1978824316" sldId="316"/>
            <ac:spMk id="25" creationId="{DF52890E-5CC1-7E9B-AB4C-148C27A16AE1}"/>
          </ac:spMkLst>
        </pc:spChg>
        <pc:spChg chg="mod">
          <ac:chgData name="順哉 徳重" userId="61863bed2814b00a" providerId="LiveId" clId="{DDF26691-606D-4AD2-A758-D877697794C8}" dt="2025-03-02T08:38:47.104" v="1344" actId="1076"/>
          <ac:spMkLst>
            <pc:docMk/>
            <pc:sldMk cId="1978824316" sldId="316"/>
            <ac:spMk id="27" creationId="{208E7B43-A303-FE43-C093-C88F2E635011}"/>
          </ac:spMkLst>
        </pc:spChg>
        <pc:spChg chg="mod">
          <ac:chgData name="順哉 徳重" userId="61863bed2814b00a" providerId="LiveId" clId="{DDF26691-606D-4AD2-A758-D877697794C8}" dt="2025-03-02T09:36:30.818" v="1662" actId="14100"/>
          <ac:spMkLst>
            <pc:docMk/>
            <pc:sldMk cId="1978824316" sldId="316"/>
            <ac:spMk id="28" creationId="{FC7F3ED1-3429-F450-D433-8E96A8D079D7}"/>
          </ac:spMkLst>
        </pc:spChg>
        <pc:spChg chg="mod">
          <ac:chgData name="順哉 徳重" userId="61863bed2814b00a" providerId="LiveId" clId="{DDF26691-606D-4AD2-A758-D877697794C8}" dt="2025-03-02T09:36:36.516" v="1663" actId="14100"/>
          <ac:spMkLst>
            <pc:docMk/>
            <pc:sldMk cId="1978824316" sldId="316"/>
            <ac:spMk id="29" creationId="{D4AD7610-DD3A-8368-6843-42FB0F47A043}"/>
          </ac:spMkLst>
        </pc:spChg>
        <pc:spChg chg="add mod">
          <ac:chgData name="順哉 徳重" userId="61863bed2814b00a" providerId="LiveId" clId="{DDF26691-606D-4AD2-A758-D877697794C8}" dt="2025-03-02T08:43:02.433" v="1463" actId="20577"/>
          <ac:spMkLst>
            <pc:docMk/>
            <pc:sldMk cId="1978824316" sldId="316"/>
            <ac:spMk id="30" creationId="{D746EB8D-17A1-E7CA-DAB8-DFE9FFD7B5B2}"/>
          </ac:spMkLst>
        </pc:spChg>
        <pc:spChg chg="mod">
          <ac:chgData name="順哉 徳重" userId="61863bed2814b00a" providerId="LiveId" clId="{DDF26691-606D-4AD2-A758-D877697794C8}" dt="2025-03-02T08:39:35.592" v="1362" actId="1076"/>
          <ac:spMkLst>
            <pc:docMk/>
            <pc:sldMk cId="1978824316" sldId="316"/>
            <ac:spMk id="32" creationId="{5466D2F2-6236-B7C4-3FF6-907D9081A9B2}"/>
          </ac:spMkLst>
        </pc:spChg>
        <pc:spChg chg="mod">
          <ac:chgData name="順哉 徳重" userId="61863bed2814b00a" providerId="LiveId" clId="{DDF26691-606D-4AD2-A758-D877697794C8}" dt="2025-03-02T09:30:34.729" v="1641" actId="1076"/>
          <ac:spMkLst>
            <pc:docMk/>
            <pc:sldMk cId="1978824316" sldId="316"/>
            <ac:spMk id="33" creationId="{016F2319-705E-13DB-F3CB-57AA0EDC286C}"/>
          </ac:spMkLst>
        </pc:spChg>
        <pc:spChg chg="mod">
          <ac:chgData name="順哉 徳重" userId="61863bed2814b00a" providerId="LiveId" clId="{DDF26691-606D-4AD2-A758-D877697794C8}" dt="2025-03-02T07:52:12.804" v="1152" actId="1076"/>
          <ac:spMkLst>
            <pc:docMk/>
            <pc:sldMk cId="1978824316" sldId="316"/>
            <ac:spMk id="39" creationId="{C455D09A-D5A2-399C-3EFE-983A164F68BB}"/>
          </ac:spMkLst>
        </pc:spChg>
        <pc:spChg chg="add mod">
          <ac:chgData name="順哉 徳重" userId="61863bed2814b00a" providerId="LiveId" clId="{DDF26691-606D-4AD2-A758-D877697794C8}" dt="2025-03-02T09:26:59.309" v="1567" actId="1076"/>
          <ac:spMkLst>
            <pc:docMk/>
            <pc:sldMk cId="1978824316" sldId="316"/>
            <ac:spMk id="51" creationId="{6845FA5F-167A-EC11-AC55-A1DF11DC6A12}"/>
          </ac:spMkLst>
        </pc:spChg>
        <pc:spChg chg="add mod">
          <ac:chgData name="順哉 徳重" userId="61863bed2814b00a" providerId="LiveId" clId="{DDF26691-606D-4AD2-A758-D877697794C8}" dt="2025-03-02T09:27:52.651" v="1581" actId="1076"/>
          <ac:spMkLst>
            <pc:docMk/>
            <pc:sldMk cId="1978824316" sldId="316"/>
            <ac:spMk id="53" creationId="{A935842F-3B15-9F09-247A-DACBF5DB43A1}"/>
          </ac:spMkLst>
        </pc:spChg>
        <pc:spChg chg="mod">
          <ac:chgData name="順哉 徳重" userId="61863bed2814b00a" providerId="LiveId" clId="{DDF26691-606D-4AD2-A758-D877697794C8}" dt="2025-03-02T09:43:36.382" v="1673" actId="1076"/>
          <ac:spMkLst>
            <pc:docMk/>
            <pc:sldMk cId="1978824316" sldId="316"/>
            <ac:spMk id="61" creationId="{14657BE2-7A91-9694-C4FD-F173DCCD5330}"/>
          </ac:spMkLst>
        </pc:spChg>
        <pc:spChg chg="mod">
          <ac:chgData name="順哉 徳重" userId="61863bed2814b00a" providerId="LiveId" clId="{DDF26691-606D-4AD2-A758-D877697794C8}" dt="2025-03-02T09:22:18.072" v="1547" actId="1076"/>
          <ac:spMkLst>
            <pc:docMk/>
            <pc:sldMk cId="1978824316" sldId="316"/>
            <ac:spMk id="62" creationId="{080DC2C9-4449-A2B4-1DA2-925718916033}"/>
          </ac:spMkLst>
        </pc:spChg>
        <pc:spChg chg="add mod">
          <ac:chgData name="順哉 徳重" userId="61863bed2814b00a" providerId="LiveId" clId="{DDF26691-606D-4AD2-A758-D877697794C8}" dt="2025-03-02T09:44:37.168" v="1684" actId="1076"/>
          <ac:spMkLst>
            <pc:docMk/>
            <pc:sldMk cId="1978824316" sldId="316"/>
            <ac:spMk id="74" creationId="{496C55D7-08CB-993A-EF9D-CADDEDC7D467}"/>
          </ac:spMkLst>
        </pc:spChg>
        <pc:picChg chg="mod">
          <ac:chgData name="順哉 徳重" userId="61863bed2814b00a" providerId="LiveId" clId="{DDF26691-606D-4AD2-A758-D877697794C8}" dt="2025-03-02T08:39:46.063" v="1365" actId="1076"/>
          <ac:picMkLst>
            <pc:docMk/>
            <pc:sldMk cId="1978824316" sldId="316"/>
            <ac:picMk id="3" creationId="{A68D5CCE-48AC-3820-FFCC-BF99E9B1E0C3}"/>
          </ac:picMkLst>
        </pc:picChg>
        <pc:picChg chg="del">
          <ac:chgData name="順哉 徳重" userId="61863bed2814b00a" providerId="LiveId" clId="{DDF26691-606D-4AD2-A758-D877697794C8}" dt="2025-03-02T07:51:44.674" v="1146" actId="21"/>
          <ac:picMkLst>
            <pc:docMk/>
            <pc:sldMk cId="1978824316" sldId="316"/>
            <ac:picMk id="4" creationId="{BCAAC168-67FA-6C50-E023-10CBBB91D357}"/>
          </ac:picMkLst>
        </pc:picChg>
        <pc:picChg chg="del">
          <ac:chgData name="順哉 徳重" userId="61863bed2814b00a" providerId="LiveId" clId="{DDF26691-606D-4AD2-A758-D877697794C8}" dt="2025-03-02T08:40:05.255" v="1366" actId="21"/>
          <ac:picMkLst>
            <pc:docMk/>
            <pc:sldMk cId="1978824316" sldId="316"/>
            <ac:picMk id="6" creationId="{B913133D-918D-5802-8CFA-FE650465FC3F}"/>
          </ac:picMkLst>
        </pc:picChg>
        <pc:picChg chg="mod">
          <ac:chgData name="順哉 徳重" userId="61863bed2814b00a" providerId="LiveId" clId="{DDF26691-606D-4AD2-A758-D877697794C8}" dt="2025-03-02T09:30:38.852" v="1642" actId="1076"/>
          <ac:picMkLst>
            <pc:docMk/>
            <pc:sldMk cId="1978824316" sldId="316"/>
            <ac:picMk id="15" creationId="{107AE31F-5A28-9659-A3D8-34CCDBAEA370}"/>
          </ac:picMkLst>
        </pc:picChg>
        <pc:picChg chg="add mod">
          <ac:chgData name="順哉 徳重" userId="61863bed2814b00a" providerId="LiveId" clId="{DDF26691-606D-4AD2-A758-D877697794C8}" dt="2025-03-02T09:22:21.782" v="1548" actId="1076"/>
          <ac:picMkLst>
            <pc:docMk/>
            <pc:sldMk cId="1978824316" sldId="316"/>
            <ac:picMk id="24" creationId="{AFC91A90-2607-C3F1-CBFE-61EB4D3BD7EB}"/>
          </ac:picMkLst>
        </pc:picChg>
        <pc:picChg chg="mod">
          <ac:chgData name="順哉 徳重" userId="61863bed2814b00a" providerId="LiveId" clId="{DDF26691-606D-4AD2-A758-D877697794C8}" dt="2025-03-02T09:37:39.034" v="1664" actId="1076"/>
          <ac:picMkLst>
            <pc:docMk/>
            <pc:sldMk cId="1978824316" sldId="316"/>
            <ac:picMk id="31" creationId="{2D29B11F-AB37-D295-DF38-155E1FB14172}"/>
          </ac:picMkLst>
        </pc:picChg>
        <pc:picChg chg="mod">
          <ac:chgData name="順哉 徳重" userId="61863bed2814b00a" providerId="LiveId" clId="{DDF26691-606D-4AD2-A758-D877697794C8}" dt="2025-03-02T09:27:39.611" v="1574" actId="1076"/>
          <ac:picMkLst>
            <pc:docMk/>
            <pc:sldMk cId="1978824316" sldId="316"/>
            <ac:picMk id="35" creationId="{3F66B874-9311-DDE6-6849-F7B2EC80BAD2}"/>
          </ac:picMkLst>
        </pc:picChg>
        <pc:picChg chg="add mod">
          <ac:chgData name="順哉 徳重" userId="61863bed2814b00a" providerId="LiveId" clId="{DDF26691-606D-4AD2-A758-D877697794C8}" dt="2025-03-02T09:18:51.118" v="1475" actId="1076"/>
          <ac:picMkLst>
            <pc:docMk/>
            <pc:sldMk cId="1978824316" sldId="316"/>
            <ac:picMk id="37" creationId="{32340C96-0F1E-2B7D-5176-60ED9D8A86D8}"/>
          </ac:picMkLst>
        </pc:picChg>
        <pc:picChg chg="mod">
          <ac:chgData name="順哉 徳重" userId="61863bed2814b00a" providerId="LiveId" clId="{DDF26691-606D-4AD2-A758-D877697794C8}" dt="2025-03-02T08:35:25.281" v="1301" actId="1076"/>
          <ac:picMkLst>
            <pc:docMk/>
            <pc:sldMk cId="1978824316" sldId="316"/>
            <ac:picMk id="40" creationId="{E62AD689-E1E5-20D1-7A77-7AECDC703237}"/>
          </ac:picMkLst>
        </pc:picChg>
        <pc:picChg chg="mod">
          <ac:chgData name="順哉 徳重" userId="61863bed2814b00a" providerId="LiveId" clId="{DDF26691-606D-4AD2-A758-D877697794C8}" dt="2025-03-02T09:38:18.246" v="1671" actId="1076"/>
          <ac:picMkLst>
            <pc:docMk/>
            <pc:sldMk cId="1978824316" sldId="316"/>
            <ac:picMk id="42" creationId="{2513342F-7C07-630F-15CE-B034A6444708}"/>
          </ac:picMkLst>
        </pc:picChg>
        <pc:picChg chg="add mod modCrop">
          <ac:chgData name="順哉 徳重" userId="61863bed2814b00a" providerId="LiveId" clId="{DDF26691-606D-4AD2-A758-D877697794C8}" dt="2025-03-02T09:28:33.356" v="1586" actId="1076"/>
          <ac:picMkLst>
            <pc:docMk/>
            <pc:sldMk cId="1978824316" sldId="316"/>
            <ac:picMk id="49" creationId="{7109FA74-A904-3D91-DB4C-AAD6969B3C21}"/>
          </ac:picMkLst>
        </pc:picChg>
        <pc:picChg chg="add mod">
          <ac:chgData name="順哉 徳重" userId="61863bed2814b00a" providerId="LiveId" clId="{DDF26691-606D-4AD2-A758-D877697794C8}" dt="2025-03-02T09:31:10.023" v="1646" actId="1076"/>
          <ac:picMkLst>
            <pc:docMk/>
            <pc:sldMk cId="1978824316" sldId="316"/>
            <ac:picMk id="57" creationId="{D8DF0DC8-EA7A-356E-563D-6912E2461F73}"/>
          </ac:picMkLst>
        </pc:picChg>
        <pc:cxnChg chg="add mod">
          <ac:chgData name="順哉 徳重" userId="61863bed2814b00a" providerId="LiveId" clId="{DDF26691-606D-4AD2-A758-D877697794C8}" dt="2025-03-02T08:35:45.885" v="1305" actId="14100"/>
          <ac:cxnSpMkLst>
            <pc:docMk/>
            <pc:sldMk cId="1978824316" sldId="316"/>
            <ac:cxnSpMk id="2" creationId="{415FD3F4-F46E-C9B4-2603-8CEE64BC74E6}"/>
          </ac:cxnSpMkLst>
        </pc:cxnChg>
        <pc:cxnChg chg="mod">
          <ac:chgData name="順哉 徳重" userId="61863bed2814b00a" providerId="LiveId" clId="{DDF26691-606D-4AD2-A758-D877697794C8}" dt="2025-03-02T09:30:53.172" v="1645" actId="14100"/>
          <ac:cxnSpMkLst>
            <pc:docMk/>
            <pc:sldMk cId="1978824316" sldId="316"/>
            <ac:cxnSpMk id="8" creationId="{E53E142C-E961-6C29-018A-636714806781}"/>
          </ac:cxnSpMkLst>
        </pc:cxnChg>
        <pc:cxnChg chg="mod">
          <ac:chgData name="順哉 徳重" userId="61863bed2814b00a" providerId="LiveId" clId="{DDF26691-606D-4AD2-A758-D877697794C8}" dt="2025-03-02T08:39:43.557" v="1364" actId="14100"/>
          <ac:cxnSpMkLst>
            <pc:docMk/>
            <pc:sldMk cId="1978824316" sldId="316"/>
            <ac:cxnSpMk id="13" creationId="{0BB3A780-30C2-CDF5-350C-08382FDA2387}"/>
          </ac:cxnSpMkLst>
        </pc:cxnChg>
        <pc:cxnChg chg="mod">
          <ac:chgData name="順哉 徳重" userId="61863bed2814b00a" providerId="LiveId" clId="{DDF26691-606D-4AD2-A758-D877697794C8}" dt="2025-03-02T09:17:40.461" v="1465" actId="14100"/>
          <ac:cxnSpMkLst>
            <pc:docMk/>
            <pc:sldMk cId="1978824316" sldId="316"/>
            <ac:cxnSpMk id="16" creationId="{B5D6478C-A08E-638E-8A85-4FB93194D0D6}"/>
          </ac:cxnSpMkLst>
        </pc:cxnChg>
        <pc:cxnChg chg="mod">
          <ac:chgData name="順哉 徳重" userId="61863bed2814b00a" providerId="LiveId" clId="{DDF26691-606D-4AD2-A758-D877697794C8}" dt="2025-03-02T09:27:36.927" v="1573" actId="14100"/>
          <ac:cxnSpMkLst>
            <pc:docMk/>
            <pc:sldMk cId="1978824316" sldId="316"/>
            <ac:cxnSpMk id="18" creationId="{6E882E97-EA52-492E-48D8-C17DA511CF2F}"/>
          </ac:cxnSpMkLst>
        </pc:cxnChg>
        <pc:cxnChg chg="mod">
          <ac:chgData name="順哉 徳重" userId="61863bed2814b00a" providerId="LiveId" clId="{DDF26691-606D-4AD2-A758-D877697794C8}" dt="2025-03-02T09:38:04.784" v="1669" actId="14100"/>
          <ac:cxnSpMkLst>
            <pc:docMk/>
            <pc:sldMk cId="1978824316" sldId="316"/>
            <ac:cxnSpMk id="22" creationId="{5835D0B2-111D-BB06-92B1-593CBF25EEAF}"/>
          </ac:cxnSpMkLst>
        </pc:cxnChg>
        <pc:cxnChg chg="add mod">
          <ac:chgData name="順哉 徳重" userId="61863bed2814b00a" providerId="LiveId" clId="{DDF26691-606D-4AD2-A758-D877697794C8}" dt="2025-03-02T09:18:48.465" v="1474" actId="1076"/>
          <ac:cxnSpMkLst>
            <pc:docMk/>
            <pc:sldMk cId="1978824316" sldId="316"/>
            <ac:cxnSpMk id="38" creationId="{C06D2B5A-521E-94B1-61A0-AE817398F302}"/>
          </ac:cxnSpMkLst>
        </pc:cxnChg>
        <pc:cxnChg chg="add mod">
          <ac:chgData name="順哉 徳重" userId="61863bed2814b00a" providerId="LiveId" clId="{DDF26691-606D-4AD2-A758-D877697794C8}" dt="2025-03-02T09:38:11.326" v="1670" actId="14100"/>
          <ac:cxnSpMkLst>
            <pc:docMk/>
            <pc:sldMk cId="1978824316" sldId="316"/>
            <ac:cxnSpMk id="41" creationId="{C58EAE51-44DB-020A-A6C2-53D20A3D78AE}"/>
          </ac:cxnSpMkLst>
        </pc:cxnChg>
        <pc:cxnChg chg="del mod">
          <ac:chgData name="順哉 徳重" userId="61863bed2814b00a" providerId="LiveId" clId="{DDF26691-606D-4AD2-A758-D877697794C8}" dt="2025-03-02T09:27:12.921" v="1569" actId="21"/>
          <ac:cxnSpMkLst>
            <pc:docMk/>
            <pc:sldMk cId="1978824316" sldId="316"/>
            <ac:cxnSpMk id="45" creationId="{B4BD249D-E549-E9C4-CB9B-D58BB0ECD94A}"/>
          </ac:cxnSpMkLst>
        </pc:cxnChg>
        <pc:cxnChg chg="add mod">
          <ac:chgData name="順哉 徳重" userId="61863bed2814b00a" providerId="LiveId" clId="{DDF26691-606D-4AD2-A758-D877697794C8}" dt="2025-03-02T09:28:02.622" v="1583" actId="14100"/>
          <ac:cxnSpMkLst>
            <pc:docMk/>
            <pc:sldMk cId="1978824316" sldId="316"/>
            <ac:cxnSpMk id="46" creationId="{5EFD4C4A-9413-E0D6-68CD-0C6C651642BC}"/>
          </ac:cxnSpMkLst>
        </pc:cxnChg>
        <pc:cxnChg chg="del mod">
          <ac:chgData name="順哉 徳重" userId="61863bed2814b00a" providerId="LiveId" clId="{DDF26691-606D-4AD2-A758-D877697794C8}" dt="2025-03-02T09:22:35.299" v="1549" actId="21"/>
          <ac:cxnSpMkLst>
            <pc:docMk/>
            <pc:sldMk cId="1978824316" sldId="316"/>
            <ac:cxnSpMk id="52" creationId="{22BB5EBB-FF23-68AC-ABEB-46260138D41B}"/>
          </ac:cxnSpMkLst>
        </pc:cxnChg>
        <pc:cxnChg chg="add mod">
          <ac:chgData name="順哉 徳重" userId="61863bed2814b00a" providerId="LiveId" clId="{DDF26691-606D-4AD2-A758-D877697794C8}" dt="2025-03-02T09:31:18.750" v="1649" actId="1076"/>
          <ac:cxnSpMkLst>
            <pc:docMk/>
            <pc:sldMk cId="1978824316" sldId="316"/>
            <ac:cxnSpMk id="58" creationId="{E9A33D3E-761B-1547-6D43-78DAD0768290}"/>
          </ac:cxnSpMkLst>
        </pc:cxnChg>
        <pc:cxnChg chg="add mod">
          <ac:chgData name="順哉 徳重" userId="61863bed2814b00a" providerId="LiveId" clId="{DDF26691-606D-4AD2-A758-D877697794C8}" dt="2025-03-02T09:31:13.108" v="1647" actId="1076"/>
          <ac:cxnSpMkLst>
            <pc:docMk/>
            <pc:sldMk cId="1978824316" sldId="316"/>
            <ac:cxnSpMk id="63" creationId="{2B9B34F7-9F0A-B911-7E0C-141C0619ED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10112930" cy="2117391"/>
          </a:xfrm>
        </p:spPr>
        <p:txBody>
          <a:bodyPr>
            <a:noAutofit/>
          </a:bodyPr>
          <a:lstStyle/>
          <a:p>
            <a:r>
              <a:rPr lang="en-US" altLang="ja-JP" sz="6600" dirty="0"/>
              <a:t>AWS Lambda</a:t>
            </a:r>
            <a:br>
              <a:rPr lang="en-US" altLang="ja-JP" sz="6600" dirty="0"/>
            </a:br>
            <a:r>
              <a:rPr lang="ja-JP" altLang="en-US" sz="6600" dirty="0"/>
              <a:t>サーバレスシステム開発</a:t>
            </a:r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A07D-4E37-C901-4C86-983DC266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8D5CCE-48AC-3820-FFCC-BF99E9B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60" y="2333918"/>
            <a:ext cx="873255" cy="83415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2D7FAF-AD1F-3759-E057-97EA0D7F4AD4}"/>
              </a:ext>
            </a:extLst>
          </p:cNvPr>
          <p:cNvSpPr txBox="1"/>
          <p:nvPr/>
        </p:nvSpPr>
        <p:spPr>
          <a:xfrm>
            <a:off x="3635872" y="6113319"/>
            <a:ext cx="24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エラー情報書き込み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3A780-30C2-CDF5-350C-08382FDA2387}"/>
              </a:ext>
            </a:extLst>
          </p:cNvPr>
          <p:cNvCxnSpPr>
            <a:cxnSpLocks/>
          </p:cNvCxnSpPr>
          <p:nvPr/>
        </p:nvCxnSpPr>
        <p:spPr>
          <a:xfrm flipV="1">
            <a:off x="1698032" y="2754049"/>
            <a:ext cx="608940" cy="7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E882E97-EA52-492E-48D8-C17DA511CF2F}"/>
              </a:ext>
            </a:extLst>
          </p:cNvPr>
          <p:cNvCxnSpPr>
            <a:cxnSpLocks/>
          </p:cNvCxnSpPr>
          <p:nvPr/>
        </p:nvCxnSpPr>
        <p:spPr>
          <a:xfrm>
            <a:off x="7937423" y="3277417"/>
            <a:ext cx="0" cy="34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B2D7F9-DD54-DD70-5ED8-F4927646F845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</a:t>
            </a:r>
            <a:r>
              <a:rPr kumimoji="1" lang="ja-JP" altLang="en-US" sz="3600"/>
              <a:t>したシステム</a:t>
            </a:r>
            <a:endParaRPr kumimoji="1" lang="ja-JP" altLang="en-US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518A45-4D01-7E59-9612-A3814C7D6E7B}"/>
              </a:ext>
            </a:extLst>
          </p:cNvPr>
          <p:cNvSpPr txBox="1"/>
          <p:nvPr/>
        </p:nvSpPr>
        <p:spPr>
          <a:xfrm>
            <a:off x="10474356" y="4789067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835D0B2-111D-BB06-92B1-593CBF25EEAF}"/>
              </a:ext>
            </a:extLst>
          </p:cNvPr>
          <p:cNvCxnSpPr>
            <a:cxnSpLocks/>
          </p:cNvCxnSpPr>
          <p:nvPr/>
        </p:nvCxnSpPr>
        <p:spPr>
          <a:xfrm flipH="1">
            <a:off x="8632220" y="4561693"/>
            <a:ext cx="1554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52890E-5CC1-7E9B-AB4C-148C27A16AE1}"/>
              </a:ext>
            </a:extLst>
          </p:cNvPr>
          <p:cNvSpPr txBox="1"/>
          <p:nvPr/>
        </p:nvSpPr>
        <p:spPr>
          <a:xfrm>
            <a:off x="3275011" y="4270187"/>
            <a:ext cx="240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宛先メールアドレスを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件ずつ取得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8E7B43-A303-FE43-C093-C88F2E635011}"/>
              </a:ext>
            </a:extLst>
          </p:cNvPr>
          <p:cNvSpPr txBox="1"/>
          <p:nvPr/>
        </p:nvSpPr>
        <p:spPr>
          <a:xfrm>
            <a:off x="1504054" y="1382690"/>
            <a:ext cx="30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件名と本文が記載されたファイルをバケットに置く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7F3ED1-3429-F450-D433-8E96A8D079D7}"/>
              </a:ext>
            </a:extLst>
          </p:cNvPr>
          <p:cNvSpPr txBox="1"/>
          <p:nvPr/>
        </p:nvSpPr>
        <p:spPr>
          <a:xfrm>
            <a:off x="6988030" y="470501"/>
            <a:ext cx="499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件名と本文が記載されたファイルをバケットに置くと、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に登録されているメールアドレスそれぞれにメールが送られる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4AD7610-DD3A-8368-6843-42FB0F47A043}"/>
              </a:ext>
            </a:extLst>
          </p:cNvPr>
          <p:cNvSpPr/>
          <p:nvPr/>
        </p:nvSpPr>
        <p:spPr>
          <a:xfrm>
            <a:off x="6988030" y="383802"/>
            <a:ext cx="5083728" cy="10100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3E142C-E961-6C29-018A-636714806781}"/>
              </a:ext>
            </a:extLst>
          </p:cNvPr>
          <p:cNvCxnSpPr>
            <a:cxnSpLocks/>
          </p:cNvCxnSpPr>
          <p:nvPr/>
        </p:nvCxnSpPr>
        <p:spPr>
          <a:xfrm flipV="1">
            <a:off x="3026987" y="3309692"/>
            <a:ext cx="0" cy="173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107AE31F-5A28-9659-A3D8-34CCDBAE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7072" r="10286"/>
          <a:stretch/>
        </p:blipFill>
        <p:spPr>
          <a:xfrm>
            <a:off x="2684444" y="5314449"/>
            <a:ext cx="789826" cy="83630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5D6478C-A08E-638E-8A85-4FB93194D0D6}"/>
              </a:ext>
            </a:extLst>
          </p:cNvPr>
          <p:cNvCxnSpPr>
            <a:cxnSpLocks/>
          </p:cNvCxnSpPr>
          <p:nvPr/>
        </p:nvCxnSpPr>
        <p:spPr>
          <a:xfrm>
            <a:off x="3784725" y="2739757"/>
            <a:ext cx="1600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2D29B11F-AB37-D295-DF38-155E1FB1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5452" y="3952765"/>
            <a:ext cx="836302" cy="83630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466D2F2-6236-B7C4-3FF6-907D9081A9B2}"/>
              </a:ext>
            </a:extLst>
          </p:cNvPr>
          <p:cNvSpPr txBox="1"/>
          <p:nvPr/>
        </p:nvSpPr>
        <p:spPr>
          <a:xfrm>
            <a:off x="362487" y="3173932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ja-JP" altLang="en-US" dirty="0"/>
              <a:t>３バケット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16F2319-705E-13DB-F3CB-57AA0EDC286C}"/>
              </a:ext>
            </a:extLst>
          </p:cNvPr>
          <p:cNvSpPr txBox="1"/>
          <p:nvPr/>
        </p:nvSpPr>
        <p:spPr>
          <a:xfrm>
            <a:off x="2228286" y="6297985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DynamoDB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F66B874-9311-DDE6-6849-F7B2EC80B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459" y="3785219"/>
            <a:ext cx="765848" cy="784527"/>
          </a:xfrm>
          <a:prstGeom prst="rect">
            <a:avLst/>
          </a:prstGeom>
        </p:spPr>
      </p:pic>
      <p:sp>
        <p:nvSpPr>
          <p:cNvPr id="39" name="円柱 38">
            <a:extLst>
              <a:ext uri="{FF2B5EF4-FFF2-40B4-BE49-F238E27FC236}">
                <a16:creationId xmlns:a16="http://schemas.microsoft.com/office/drawing/2014/main" id="{C455D09A-D5A2-399C-3EFE-983A164F68BB}"/>
              </a:ext>
            </a:extLst>
          </p:cNvPr>
          <p:cNvSpPr/>
          <p:nvPr/>
        </p:nvSpPr>
        <p:spPr>
          <a:xfrm>
            <a:off x="850237" y="2502747"/>
            <a:ext cx="621905" cy="5535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ドキュメント 単色塗りつぶし">
            <a:extLst>
              <a:ext uri="{FF2B5EF4-FFF2-40B4-BE49-F238E27FC236}">
                <a16:creationId xmlns:a16="http://schemas.microsoft.com/office/drawing/2014/main" id="{E62AD689-E1E5-20D1-7A77-7AECDC703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058" y="1203535"/>
            <a:ext cx="690261" cy="690261"/>
          </a:xfrm>
          <a:prstGeom prst="rect">
            <a:avLst/>
          </a:prstGeom>
        </p:spPr>
      </p:pic>
      <p:pic>
        <p:nvPicPr>
          <p:cNvPr id="42" name="グラフィックス 41" descr="封筒 単色塗りつぶし">
            <a:extLst>
              <a:ext uri="{FF2B5EF4-FFF2-40B4-BE49-F238E27FC236}">
                <a16:creationId xmlns:a16="http://schemas.microsoft.com/office/drawing/2014/main" id="{2513342F-7C07-630F-15CE-B034A64447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8613" y="3487987"/>
            <a:ext cx="590403" cy="590403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657BE2-7A91-9694-C4FD-F173DCCD5330}"/>
              </a:ext>
            </a:extLst>
          </p:cNvPr>
          <p:cNvSpPr txBox="1"/>
          <p:nvPr/>
        </p:nvSpPr>
        <p:spPr>
          <a:xfrm>
            <a:off x="8574979" y="4789067"/>
            <a:ext cx="19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エラーの場合、バウンスメールが届く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80DC2C9-4449-A2B4-1DA2-925718916033}"/>
              </a:ext>
            </a:extLst>
          </p:cNvPr>
          <p:cNvSpPr txBox="1"/>
          <p:nvPr/>
        </p:nvSpPr>
        <p:spPr>
          <a:xfrm>
            <a:off x="5857972" y="3207710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SQS</a:t>
            </a:r>
            <a:endParaRPr kumimoji="1" lang="ja-JP" altLang="en-US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15FD3F4-F46E-C9B4-2603-8CEE64BC74E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161188" y="1893796"/>
            <a:ext cx="1" cy="435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AFC91A90-2607-C3F1-CBFE-61EB4D3BD7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3428" y="2311738"/>
            <a:ext cx="815119" cy="83407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46EB8D-17A1-E7CA-DAB8-DFE9FFD7B5B2}"/>
              </a:ext>
            </a:extLst>
          </p:cNvPr>
          <p:cNvSpPr txBox="1"/>
          <p:nvPr/>
        </p:nvSpPr>
        <p:spPr>
          <a:xfrm>
            <a:off x="3448968" y="2888722"/>
            <a:ext cx="240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キューにメッセージを送信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2340C96-0F1E-2B7D-5176-60ED9D8A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38" y="2349138"/>
            <a:ext cx="873255" cy="834154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06D2B5A-521E-94B1-61A0-AE817398F302}"/>
              </a:ext>
            </a:extLst>
          </p:cNvPr>
          <p:cNvCxnSpPr>
            <a:cxnSpLocks/>
          </p:cNvCxnSpPr>
          <p:nvPr/>
        </p:nvCxnSpPr>
        <p:spPr>
          <a:xfrm flipV="1">
            <a:off x="6642631" y="2779539"/>
            <a:ext cx="608940" cy="7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8EAE51-44DB-020A-A6C2-53D20A3D78AE}"/>
              </a:ext>
            </a:extLst>
          </p:cNvPr>
          <p:cNvCxnSpPr>
            <a:cxnSpLocks/>
          </p:cNvCxnSpPr>
          <p:nvPr/>
        </p:nvCxnSpPr>
        <p:spPr>
          <a:xfrm flipV="1">
            <a:off x="8640662" y="4138721"/>
            <a:ext cx="1546435" cy="8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EFD4C4A-9413-E0D6-68CD-0C6C651642B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985107" y="4981004"/>
            <a:ext cx="0" cy="455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>
            <a:extLst>
              <a:ext uri="{FF2B5EF4-FFF2-40B4-BE49-F238E27FC236}">
                <a16:creationId xmlns:a16="http://schemas.microsoft.com/office/drawing/2014/main" id="{7109FA74-A904-3D91-DB4C-AAD6969B3C2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212"/>
          <a:stretch/>
        </p:blipFill>
        <p:spPr>
          <a:xfrm>
            <a:off x="7643239" y="5587966"/>
            <a:ext cx="716532" cy="748018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45FA5F-167A-EC11-AC55-A1DF11DC6A12}"/>
              </a:ext>
            </a:extLst>
          </p:cNvPr>
          <p:cNvSpPr txBox="1"/>
          <p:nvPr/>
        </p:nvSpPr>
        <p:spPr>
          <a:xfrm>
            <a:off x="7627029" y="6423074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SNS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35842F-3B15-9F09-247A-DACBF5DB43A1}"/>
              </a:ext>
            </a:extLst>
          </p:cNvPr>
          <p:cNvSpPr txBox="1"/>
          <p:nvPr/>
        </p:nvSpPr>
        <p:spPr>
          <a:xfrm>
            <a:off x="7618736" y="4611672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SES</a:t>
            </a:r>
            <a:endParaRPr kumimoji="1" lang="ja-JP" altLang="en-US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D8DF0DC8-EA7A-356E-563D-6912E246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67" y="5436066"/>
            <a:ext cx="873255" cy="834154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A33D3E-761B-1547-6D43-78DAD0768290}"/>
              </a:ext>
            </a:extLst>
          </p:cNvPr>
          <p:cNvCxnSpPr>
            <a:cxnSpLocks/>
          </p:cNvCxnSpPr>
          <p:nvPr/>
        </p:nvCxnSpPr>
        <p:spPr>
          <a:xfrm flipH="1">
            <a:off x="6880815" y="5853143"/>
            <a:ext cx="538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9B34F7-9F0A-B911-7E0C-141C0619EDD4}"/>
              </a:ext>
            </a:extLst>
          </p:cNvPr>
          <p:cNvCxnSpPr>
            <a:cxnSpLocks/>
          </p:cNvCxnSpPr>
          <p:nvPr/>
        </p:nvCxnSpPr>
        <p:spPr>
          <a:xfrm flipH="1">
            <a:off x="3773750" y="5853143"/>
            <a:ext cx="1945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96C55D7-08CB-993A-EF9D-CADDEDC7D467}"/>
              </a:ext>
            </a:extLst>
          </p:cNvPr>
          <p:cNvSpPr txBox="1"/>
          <p:nvPr/>
        </p:nvSpPr>
        <p:spPr>
          <a:xfrm>
            <a:off x="7229270" y="5022930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</p:spTree>
    <p:extLst>
      <p:ext uri="{BB962C8B-B14F-4D97-AF65-F5344CB8AC3E}">
        <p14:creationId xmlns:p14="http://schemas.microsoft.com/office/powerpoint/2010/main" val="197882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78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AWS Lambda サーバレスシステム開発2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2025-03-02T10:51:51Z</dcterms:modified>
</cp:coreProperties>
</file>