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5" r:id="rId6"/>
    <p:sldId id="271" r:id="rId7"/>
    <p:sldId id="272" r:id="rId8"/>
    <p:sldId id="273" r:id="rId9"/>
    <p:sldId id="274" r:id="rId10"/>
    <p:sldId id="275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A22B27-288E-498D-902B-F606900FB782}" v="46" dt="2025-02-17T14:11:59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3" d="100"/>
          <a:sy n="73" d="100"/>
        </p:scale>
        <p:origin x="3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順哉 徳重" userId="61863bed2814b00a" providerId="LiveId" clId="{74A22B27-288E-498D-902B-F606900FB782}"/>
    <pc:docChg chg="undo custSel addSld delSld modSld">
      <pc:chgData name="順哉 徳重" userId="61863bed2814b00a" providerId="LiveId" clId="{74A22B27-288E-498D-902B-F606900FB782}" dt="2025-02-17T14:13:33.842" v="1663" actId="2696"/>
      <pc:docMkLst>
        <pc:docMk/>
      </pc:docMkLst>
      <pc:sldChg chg="modSp mod">
        <pc:chgData name="順哉 徳重" userId="61863bed2814b00a" providerId="LiveId" clId="{74A22B27-288E-498D-902B-F606900FB782}" dt="2025-02-16T10:29:18.787" v="56" actId="14100"/>
        <pc:sldMkLst>
          <pc:docMk/>
          <pc:sldMk cId="1528216126" sldId="256"/>
        </pc:sldMkLst>
        <pc:spChg chg="mod">
          <ac:chgData name="順哉 徳重" userId="61863bed2814b00a" providerId="LiveId" clId="{74A22B27-288E-498D-902B-F606900FB782}" dt="2025-02-16T10:29:18.787" v="56" actId="14100"/>
          <ac:spMkLst>
            <pc:docMk/>
            <pc:sldMk cId="1528216126" sldId="256"/>
            <ac:spMk id="2" creationId="{3280058D-49E3-AF83-0C38-2B9F69507393}"/>
          </ac:spMkLst>
        </pc:spChg>
      </pc:sldChg>
      <pc:sldChg chg="addSp modSp mod">
        <pc:chgData name="順哉 徳重" userId="61863bed2814b00a" providerId="LiveId" clId="{74A22B27-288E-498D-902B-F606900FB782}" dt="2025-02-16T10:49:17.260" v="145" actId="14100"/>
        <pc:sldMkLst>
          <pc:docMk/>
          <pc:sldMk cId="3917247542" sldId="257"/>
        </pc:sldMkLst>
        <pc:spChg chg="add mod">
          <ac:chgData name="順哉 徳重" userId="61863bed2814b00a" providerId="LiveId" clId="{74A22B27-288E-498D-902B-F606900FB782}" dt="2025-02-16T10:40:39.796" v="82" actId="1076"/>
          <ac:spMkLst>
            <pc:docMk/>
            <pc:sldMk cId="3917247542" sldId="257"/>
            <ac:spMk id="2" creationId="{DB559CEB-7D31-E862-A87A-57A0B5ED64E6}"/>
          </ac:spMkLst>
        </pc:spChg>
        <pc:spChg chg="mod">
          <ac:chgData name="順哉 徳重" userId="61863bed2814b00a" providerId="LiveId" clId="{74A22B27-288E-498D-902B-F606900FB782}" dt="2025-02-16T10:43:05.944" v="100" actId="14100"/>
          <ac:spMkLst>
            <pc:docMk/>
            <pc:sldMk cId="3917247542" sldId="257"/>
            <ac:spMk id="3" creationId="{64D90544-DEFC-DBE4-8309-81B6606C8DBE}"/>
          </ac:spMkLst>
        </pc:spChg>
        <pc:spChg chg="mod">
          <ac:chgData name="順哉 徳重" userId="61863bed2814b00a" providerId="LiveId" clId="{74A22B27-288E-498D-902B-F606900FB782}" dt="2025-02-16T10:43:10.198" v="106" actId="20577"/>
          <ac:spMkLst>
            <pc:docMk/>
            <pc:sldMk cId="3917247542" sldId="257"/>
            <ac:spMk id="4" creationId="{15A5A33D-62CC-14A7-45D5-0748E5FFE81A}"/>
          </ac:spMkLst>
        </pc:spChg>
        <pc:spChg chg="add mod">
          <ac:chgData name="順哉 徳重" userId="61863bed2814b00a" providerId="LiveId" clId="{74A22B27-288E-498D-902B-F606900FB782}" dt="2025-02-16T10:43:14.958" v="112" actId="20577"/>
          <ac:spMkLst>
            <pc:docMk/>
            <pc:sldMk cId="3917247542" sldId="257"/>
            <ac:spMk id="6" creationId="{BA79A292-4195-FE6E-8406-2E6E8C0B654B}"/>
          </ac:spMkLst>
        </pc:spChg>
        <pc:spChg chg="add mod">
          <ac:chgData name="順哉 徳重" userId="61863bed2814b00a" providerId="LiveId" clId="{74A22B27-288E-498D-902B-F606900FB782}" dt="2025-02-16T10:48:32.622" v="130" actId="20577"/>
          <ac:spMkLst>
            <pc:docMk/>
            <pc:sldMk cId="3917247542" sldId="257"/>
            <ac:spMk id="7" creationId="{FA9AA14B-B149-0EA6-024B-6BEDD4243472}"/>
          </ac:spMkLst>
        </pc:spChg>
        <pc:spChg chg="add mod">
          <ac:chgData name="順哉 徳重" userId="61863bed2814b00a" providerId="LiveId" clId="{74A22B27-288E-498D-902B-F606900FB782}" dt="2025-02-16T10:49:17.260" v="145" actId="14100"/>
          <ac:spMkLst>
            <pc:docMk/>
            <pc:sldMk cId="3917247542" sldId="257"/>
            <ac:spMk id="8" creationId="{B35261CF-0610-082C-81A9-3D7BFE6CE076}"/>
          </ac:spMkLst>
        </pc:spChg>
      </pc:sldChg>
      <pc:sldChg chg="del">
        <pc:chgData name="順哉 徳重" userId="61863bed2814b00a" providerId="LiveId" clId="{74A22B27-288E-498D-902B-F606900FB782}" dt="2025-02-17T13:35:43.048" v="1171" actId="2696"/>
        <pc:sldMkLst>
          <pc:docMk/>
          <pc:sldMk cId="908319562" sldId="258"/>
        </pc:sldMkLst>
      </pc:sldChg>
      <pc:sldChg chg="del">
        <pc:chgData name="順哉 徳重" userId="61863bed2814b00a" providerId="LiveId" clId="{74A22B27-288E-498D-902B-F606900FB782}" dt="2025-02-17T13:35:50.472" v="1172" actId="2696"/>
        <pc:sldMkLst>
          <pc:docMk/>
          <pc:sldMk cId="1690590061" sldId="259"/>
        </pc:sldMkLst>
      </pc:sldChg>
      <pc:sldChg chg="del">
        <pc:chgData name="順哉 徳重" userId="61863bed2814b00a" providerId="LiveId" clId="{74A22B27-288E-498D-902B-F606900FB782}" dt="2025-02-17T13:36:01.405" v="1173" actId="2696"/>
        <pc:sldMkLst>
          <pc:docMk/>
          <pc:sldMk cId="3617592273" sldId="261"/>
        </pc:sldMkLst>
      </pc:sldChg>
      <pc:sldChg chg="del">
        <pc:chgData name="順哉 徳重" userId="61863bed2814b00a" providerId="LiveId" clId="{74A22B27-288E-498D-902B-F606900FB782}" dt="2025-02-17T13:36:09.227" v="1174" actId="2696"/>
        <pc:sldMkLst>
          <pc:docMk/>
          <pc:sldMk cId="1175257688" sldId="262"/>
        </pc:sldMkLst>
      </pc:sldChg>
      <pc:sldChg chg="del">
        <pc:chgData name="順哉 徳重" userId="61863bed2814b00a" providerId="LiveId" clId="{74A22B27-288E-498D-902B-F606900FB782}" dt="2025-02-17T13:36:13.370" v="1175" actId="2696"/>
        <pc:sldMkLst>
          <pc:docMk/>
          <pc:sldMk cId="1725381047" sldId="263"/>
        </pc:sldMkLst>
      </pc:sldChg>
      <pc:sldChg chg="addSp delSp modSp mod">
        <pc:chgData name="順哉 徳重" userId="61863bed2814b00a" providerId="LiveId" clId="{74A22B27-288E-498D-902B-F606900FB782}" dt="2025-02-17T12:21:38.663" v="701" actId="1036"/>
        <pc:sldMkLst>
          <pc:docMk/>
          <pc:sldMk cId="2402104933" sldId="264"/>
        </pc:sldMkLst>
        <pc:spChg chg="mod">
          <ac:chgData name="順哉 徳重" userId="61863bed2814b00a" providerId="LiveId" clId="{74A22B27-288E-498D-902B-F606900FB782}" dt="2025-02-16T10:49:55.798" v="163" actId="20577"/>
          <ac:spMkLst>
            <pc:docMk/>
            <pc:sldMk cId="2402104933" sldId="264"/>
            <ac:spMk id="2" creationId="{DE6AA002-144B-A998-6A92-D97D3A181DB6}"/>
          </ac:spMkLst>
        </pc:spChg>
        <pc:spChg chg="mod">
          <ac:chgData name="順哉 徳重" userId="61863bed2814b00a" providerId="LiveId" clId="{74A22B27-288E-498D-902B-F606900FB782}" dt="2025-02-16T12:24:01.284" v="446" actId="1076"/>
          <ac:spMkLst>
            <pc:docMk/>
            <pc:sldMk cId="2402104933" sldId="264"/>
            <ac:spMk id="3" creationId="{936CCB33-5E56-8ADD-3F53-0DF3A02F237D}"/>
          </ac:spMkLst>
        </pc:spChg>
        <pc:spChg chg="mod">
          <ac:chgData name="順哉 徳重" userId="61863bed2814b00a" providerId="LiveId" clId="{74A22B27-288E-498D-902B-F606900FB782}" dt="2025-02-17T12:21:38.663" v="701" actId="1036"/>
          <ac:spMkLst>
            <pc:docMk/>
            <pc:sldMk cId="2402104933" sldId="264"/>
            <ac:spMk id="4" creationId="{9C9235F1-DD50-CCEF-62B9-C4DB77CBEC87}"/>
          </ac:spMkLst>
        </pc:spChg>
        <pc:spChg chg="add del mod">
          <ac:chgData name="順哉 徳重" userId="61863bed2814b00a" providerId="LiveId" clId="{74A22B27-288E-498D-902B-F606900FB782}" dt="2025-02-16T12:20:10.851" v="376" actId="21"/>
          <ac:spMkLst>
            <pc:docMk/>
            <pc:sldMk cId="2402104933" sldId="264"/>
            <ac:spMk id="5" creationId="{F50A7845-D047-B054-F1D3-5A13FBA1B5F8}"/>
          </ac:spMkLst>
        </pc:spChg>
        <pc:spChg chg="mod">
          <ac:chgData name="順哉 徳重" userId="61863bed2814b00a" providerId="LiveId" clId="{74A22B27-288E-498D-902B-F606900FB782}" dt="2025-02-16T12:23:45.214" v="444" actId="1076"/>
          <ac:spMkLst>
            <pc:docMk/>
            <pc:sldMk cId="2402104933" sldId="264"/>
            <ac:spMk id="6" creationId="{9554F4F1-0F19-359D-8010-D9558A1B90F0}"/>
          </ac:spMkLst>
        </pc:spChg>
        <pc:spChg chg="del">
          <ac:chgData name="順哉 徳重" userId="61863bed2814b00a" providerId="LiveId" clId="{74A22B27-288E-498D-902B-F606900FB782}" dt="2025-02-16T12:22:34.771" v="434" actId="21"/>
          <ac:spMkLst>
            <pc:docMk/>
            <pc:sldMk cId="2402104933" sldId="264"/>
            <ac:spMk id="7" creationId="{1C8114B7-C8D1-158F-7960-FF1CE9218F47}"/>
          </ac:spMkLst>
        </pc:spChg>
        <pc:spChg chg="del">
          <ac:chgData name="順哉 徳重" userId="61863bed2814b00a" providerId="LiveId" clId="{74A22B27-288E-498D-902B-F606900FB782}" dt="2025-02-16T12:22:29.380" v="433" actId="21"/>
          <ac:spMkLst>
            <pc:docMk/>
            <pc:sldMk cId="2402104933" sldId="264"/>
            <ac:spMk id="8" creationId="{4769F281-2E03-4260-B06A-F0A54D18BD9E}"/>
          </ac:spMkLst>
        </pc:spChg>
        <pc:spChg chg="add del mod">
          <ac:chgData name="順哉 徳重" userId="61863bed2814b00a" providerId="LiveId" clId="{74A22B27-288E-498D-902B-F606900FB782}" dt="2025-02-16T12:19:18.450" v="370" actId="21"/>
          <ac:spMkLst>
            <pc:docMk/>
            <pc:sldMk cId="2402104933" sldId="264"/>
            <ac:spMk id="9" creationId="{84E39F21-D2AD-2C47-0BB0-CAE17B5D0143}"/>
          </ac:spMkLst>
        </pc:spChg>
        <pc:spChg chg="add mod">
          <ac:chgData name="順哉 徳重" userId="61863bed2814b00a" providerId="LiveId" clId="{74A22B27-288E-498D-902B-F606900FB782}" dt="2025-02-16T12:23:28.048" v="442" actId="1076"/>
          <ac:spMkLst>
            <pc:docMk/>
            <pc:sldMk cId="2402104933" sldId="264"/>
            <ac:spMk id="10" creationId="{0D99FC7E-5DF1-EEB8-22B3-4AE2EB0251DB}"/>
          </ac:spMkLst>
        </pc:spChg>
        <pc:spChg chg="add mod">
          <ac:chgData name="順哉 徳重" userId="61863bed2814b00a" providerId="LiveId" clId="{74A22B27-288E-498D-902B-F606900FB782}" dt="2025-02-16T12:23:37.236" v="443" actId="1076"/>
          <ac:spMkLst>
            <pc:docMk/>
            <pc:sldMk cId="2402104933" sldId="264"/>
            <ac:spMk id="11" creationId="{03B4D87B-E918-E81D-E784-FC006F386C95}"/>
          </ac:spMkLst>
        </pc:spChg>
      </pc:sldChg>
      <pc:sldChg chg="addSp delSp modSp new mod">
        <pc:chgData name="順哉 徳重" userId="61863bed2814b00a" providerId="LiveId" clId="{74A22B27-288E-498D-902B-F606900FB782}" dt="2025-02-17T13:38:30.572" v="1184" actId="21"/>
        <pc:sldMkLst>
          <pc:docMk/>
          <pc:sldMk cId="2911874208" sldId="265"/>
        </pc:sldMkLst>
        <pc:spChg chg="add mod">
          <ac:chgData name="順哉 徳重" userId="61863bed2814b00a" providerId="LiveId" clId="{74A22B27-288E-498D-902B-F606900FB782}" dt="2025-02-17T13:22:35.278" v="862" actId="1076"/>
          <ac:spMkLst>
            <pc:docMk/>
            <pc:sldMk cId="2911874208" sldId="265"/>
            <ac:spMk id="2" creationId="{2BF2BD9D-4F63-8186-DB00-3B7649DE1868}"/>
          </ac:spMkLst>
        </pc:spChg>
        <pc:spChg chg="add mod">
          <ac:chgData name="順哉 徳重" userId="61863bed2814b00a" providerId="LiveId" clId="{74A22B27-288E-498D-902B-F606900FB782}" dt="2025-02-17T13:22:39.189" v="863" actId="1076"/>
          <ac:spMkLst>
            <pc:docMk/>
            <pc:sldMk cId="2911874208" sldId="265"/>
            <ac:spMk id="9" creationId="{E94B6D77-AB05-A19C-35DA-112EB29927A3}"/>
          </ac:spMkLst>
        </pc:spChg>
        <pc:spChg chg="add mod">
          <ac:chgData name="順哉 徳重" userId="61863bed2814b00a" providerId="LiveId" clId="{74A22B27-288E-498D-902B-F606900FB782}" dt="2025-02-17T13:23:41.899" v="867" actId="1076"/>
          <ac:spMkLst>
            <pc:docMk/>
            <pc:sldMk cId="2911874208" sldId="265"/>
            <ac:spMk id="12" creationId="{67D9FFD3-0A88-4490-4440-B15E8CC45540}"/>
          </ac:spMkLst>
        </pc:spChg>
        <pc:spChg chg="add mod">
          <ac:chgData name="順哉 徳重" userId="61863bed2814b00a" providerId="LiveId" clId="{74A22B27-288E-498D-902B-F606900FB782}" dt="2025-02-17T13:24:51.522" v="890" actId="20577"/>
          <ac:spMkLst>
            <pc:docMk/>
            <pc:sldMk cId="2911874208" sldId="265"/>
            <ac:spMk id="17" creationId="{0D510AF3-2800-AE46-DD3E-BBBBB83C75BA}"/>
          </ac:spMkLst>
        </pc:spChg>
        <pc:spChg chg="add del mod">
          <ac:chgData name="順哉 徳重" userId="61863bed2814b00a" providerId="LiveId" clId="{74A22B27-288E-498D-902B-F606900FB782}" dt="2025-02-17T13:38:30.572" v="1184" actId="21"/>
          <ac:spMkLst>
            <pc:docMk/>
            <pc:sldMk cId="2911874208" sldId="265"/>
            <ac:spMk id="19" creationId="{5535E731-E377-47F3-4D90-15E999D9E9CD}"/>
          </ac:spMkLst>
        </pc:spChg>
        <pc:spChg chg="add mod">
          <ac:chgData name="順哉 徳重" userId="61863bed2814b00a" providerId="LiveId" clId="{74A22B27-288E-498D-902B-F606900FB782}" dt="2025-02-17T13:26:47.816" v="953" actId="1076"/>
          <ac:spMkLst>
            <pc:docMk/>
            <pc:sldMk cId="2911874208" sldId="265"/>
            <ac:spMk id="20" creationId="{14E16B43-AB38-D5B1-BC3F-F5A37F6F4BDF}"/>
          </ac:spMkLst>
        </pc:spChg>
        <pc:spChg chg="add mod">
          <ac:chgData name="順哉 徳重" userId="61863bed2814b00a" providerId="LiveId" clId="{74A22B27-288E-498D-902B-F606900FB782}" dt="2025-02-17T13:27:10.614" v="968" actId="1076"/>
          <ac:spMkLst>
            <pc:docMk/>
            <pc:sldMk cId="2911874208" sldId="265"/>
            <ac:spMk id="21" creationId="{477ED7E0-90D4-A1CF-8C52-F2FF20FCA018}"/>
          </ac:spMkLst>
        </pc:spChg>
        <pc:spChg chg="add mod">
          <ac:chgData name="順哉 徳重" userId="61863bed2814b00a" providerId="LiveId" clId="{74A22B27-288E-498D-902B-F606900FB782}" dt="2025-02-17T13:28:25.716" v="988" actId="1076"/>
          <ac:spMkLst>
            <pc:docMk/>
            <pc:sldMk cId="2911874208" sldId="265"/>
            <ac:spMk id="24" creationId="{505E4F10-A062-3961-4378-2EBCC760A483}"/>
          </ac:spMkLst>
        </pc:spChg>
        <pc:spChg chg="add mod">
          <ac:chgData name="順哉 徳重" userId="61863bed2814b00a" providerId="LiveId" clId="{74A22B27-288E-498D-902B-F606900FB782}" dt="2025-02-17T13:29:13.792" v="1047" actId="1076"/>
          <ac:spMkLst>
            <pc:docMk/>
            <pc:sldMk cId="2911874208" sldId="265"/>
            <ac:spMk id="25" creationId="{165E5559-9FF7-C650-6B1E-79F64404CADD}"/>
          </ac:spMkLst>
        </pc:spChg>
        <pc:spChg chg="add mod ord">
          <ac:chgData name="順哉 徳重" userId="61863bed2814b00a" providerId="LiveId" clId="{74A22B27-288E-498D-902B-F606900FB782}" dt="2025-02-17T13:29:48.309" v="1050" actId="167"/>
          <ac:spMkLst>
            <pc:docMk/>
            <pc:sldMk cId="2911874208" sldId="265"/>
            <ac:spMk id="26" creationId="{CF37B6AC-733C-05C9-8BD8-E374CBED0C99}"/>
          </ac:spMkLst>
        </pc:spChg>
        <pc:spChg chg="add mod">
          <ac:chgData name="順哉 徳重" userId="61863bed2814b00a" providerId="LiveId" clId="{74A22B27-288E-498D-902B-F606900FB782}" dt="2025-02-17T13:30:22.353" v="1062" actId="1076"/>
          <ac:spMkLst>
            <pc:docMk/>
            <pc:sldMk cId="2911874208" sldId="265"/>
            <ac:spMk id="27" creationId="{A15BEF54-DF0A-233E-AC86-FC496D614953}"/>
          </ac:spMkLst>
        </pc:spChg>
        <pc:spChg chg="add mod">
          <ac:chgData name="順哉 徳重" userId="61863bed2814b00a" providerId="LiveId" clId="{74A22B27-288E-498D-902B-F606900FB782}" dt="2025-02-17T13:32:45.271" v="1164" actId="1076"/>
          <ac:spMkLst>
            <pc:docMk/>
            <pc:sldMk cId="2911874208" sldId="265"/>
            <ac:spMk id="28" creationId="{A9FD7099-2C1C-2EBC-C332-D54B6F837079}"/>
          </ac:spMkLst>
        </pc:spChg>
        <pc:spChg chg="add mod">
          <ac:chgData name="順哉 徳重" userId="61863bed2814b00a" providerId="LiveId" clId="{74A22B27-288E-498D-902B-F606900FB782}" dt="2025-02-17T13:34:08.404" v="1170" actId="14100"/>
          <ac:spMkLst>
            <pc:docMk/>
            <pc:sldMk cId="2911874208" sldId="265"/>
            <ac:spMk id="29" creationId="{B4B8213C-50A8-3427-FA9F-CB114DD6737E}"/>
          </ac:spMkLst>
        </pc:spChg>
        <pc:picChg chg="add mod">
          <ac:chgData name="順哉 徳重" userId="61863bed2814b00a" providerId="LiveId" clId="{74A22B27-288E-498D-902B-F606900FB782}" dt="2025-02-17T13:25:12.423" v="892" actId="1076"/>
          <ac:picMkLst>
            <pc:docMk/>
            <pc:sldMk cId="2911874208" sldId="265"/>
            <ac:picMk id="3" creationId="{761A5314-A283-0D3D-8105-D8859AE21D49}"/>
          </ac:picMkLst>
        </pc:picChg>
        <pc:picChg chg="add mod">
          <ac:chgData name="順哉 徳重" userId="61863bed2814b00a" providerId="LiveId" clId="{74A22B27-288E-498D-902B-F606900FB782}" dt="2025-02-17T13:21:06.644" v="795" actId="1076"/>
          <ac:picMkLst>
            <pc:docMk/>
            <pc:sldMk cId="2911874208" sldId="265"/>
            <ac:picMk id="5" creationId="{E36E6DA2-DE43-F4FF-D001-1DF09685A399}"/>
          </ac:picMkLst>
        </pc:picChg>
        <pc:picChg chg="add mod">
          <ac:chgData name="順哉 徳重" userId="61863bed2814b00a" providerId="LiveId" clId="{74A22B27-288E-498D-902B-F606900FB782}" dt="2025-02-17T13:23:19.696" v="865" actId="1076"/>
          <ac:picMkLst>
            <pc:docMk/>
            <pc:sldMk cId="2911874208" sldId="265"/>
            <ac:picMk id="11" creationId="{E28C7ED2-85AC-D293-9E3E-1C9F00716D61}"/>
          </ac:picMkLst>
        </pc:picChg>
        <pc:cxnChg chg="add mod">
          <ac:chgData name="順哉 徳重" userId="61863bed2814b00a" providerId="LiveId" clId="{74A22B27-288E-498D-902B-F606900FB782}" dt="2025-02-17T13:22:33.401" v="861" actId="14100"/>
          <ac:cxnSpMkLst>
            <pc:docMk/>
            <pc:sldMk cId="2911874208" sldId="265"/>
            <ac:cxnSpMk id="6" creationId="{78DF4B60-8693-CCA9-009E-EB20E6511A3B}"/>
          </ac:cxnSpMkLst>
        </pc:cxnChg>
        <pc:cxnChg chg="add mod">
          <ac:chgData name="順哉 徳重" userId="61863bed2814b00a" providerId="LiveId" clId="{74A22B27-288E-498D-902B-F606900FB782}" dt="2025-02-17T13:24:14.817" v="872" actId="14100"/>
          <ac:cxnSpMkLst>
            <pc:docMk/>
            <pc:sldMk cId="2911874208" sldId="265"/>
            <ac:cxnSpMk id="13" creationId="{0CF16364-10BB-E6B6-E60D-695183277BF5}"/>
          </ac:cxnSpMkLst>
        </pc:cxnChg>
        <pc:cxnChg chg="add mod">
          <ac:chgData name="順哉 徳重" userId="61863bed2814b00a" providerId="LiveId" clId="{74A22B27-288E-498D-902B-F606900FB782}" dt="2025-02-17T13:25:29.851" v="894" actId="1076"/>
          <ac:cxnSpMkLst>
            <pc:docMk/>
            <pc:sldMk cId="2911874208" sldId="265"/>
            <ac:cxnSpMk id="18" creationId="{54C41AB0-DF45-C2F7-D4DC-D11C9F7754A7}"/>
          </ac:cxnSpMkLst>
        </pc:cxnChg>
        <pc:cxnChg chg="add mod">
          <ac:chgData name="順哉 徳重" userId="61863bed2814b00a" providerId="LiveId" clId="{74A22B27-288E-498D-902B-F606900FB782}" dt="2025-02-17T13:27:39.951" v="971" actId="14100"/>
          <ac:cxnSpMkLst>
            <pc:docMk/>
            <pc:sldMk cId="2911874208" sldId="265"/>
            <ac:cxnSpMk id="22" creationId="{BEAC87B6-02F2-E442-75B3-4629A0564745}"/>
          </ac:cxnSpMkLst>
        </pc:cxnChg>
      </pc:sldChg>
      <pc:sldChg chg="addSp delSp modSp new mod">
        <pc:chgData name="順哉 徳重" userId="61863bed2814b00a" providerId="LiveId" clId="{74A22B27-288E-498D-902B-F606900FB782}" dt="2025-02-17T12:30:59.064" v="780" actId="1076"/>
        <pc:sldMkLst>
          <pc:docMk/>
          <pc:sldMk cId="3256287430" sldId="266"/>
        </pc:sldMkLst>
        <pc:spChg chg="add mod">
          <ac:chgData name="順哉 徳重" userId="61863bed2814b00a" providerId="LiveId" clId="{74A22B27-288E-498D-902B-F606900FB782}" dt="2025-02-17T11:35:23.566" v="478" actId="20577"/>
          <ac:spMkLst>
            <pc:docMk/>
            <pc:sldMk cId="3256287430" sldId="266"/>
            <ac:spMk id="2" creationId="{28DF452A-F441-297C-A6F1-F4D2DEAED116}"/>
          </ac:spMkLst>
        </pc:spChg>
        <pc:spChg chg="add mod">
          <ac:chgData name="順哉 徳重" userId="61863bed2814b00a" providerId="LiveId" clId="{74A22B27-288E-498D-902B-F606900FB782}" dt="2025-02-17T12:24:02.053" v="704" actId="255"/>
          <ac:spMkLst>
            <pc:docMk/>
            <pc:sldMk cId="3256287430" sldId="266"/>
            <ac:spMk id="3" creationId="{B4734DC3-673E-7448-4872-64E03C53EE3D}"/>
          </ac:spMkLst>
        </pc:spChg>
        <pc:spChg chg="add del mod">
          <ac:chgData name="順哉 徳重" userId="61863bed2814b00a" providerId="LiveId" clId="{74A22B27-288E-498D-902B-F606900FB782}" dt="2025-02-17T12:04:53.709" v="481"/>
          <ac:spMkLst>
            <pc:docMk/>
            <pc:sldMk cId="3256287430" sldId="266"/>
            <ac:spMk id="3" creationId="{E07C0D76-2297-6B7C-C78C-BC7B9E7BAED5}"/>
          </ac:spMkLst>
        </pc:spChg>
        <pc:spChg chg="add mod">
          <ac:chgData name="順哉 徳重" userId="61863bed2814b00a" providerId="LiveId" clId="{74A22B27-288E-498D-902B-F606900FB782}" dt="2025-02-17T12:24:14.848" v="706" actId="1076"/>
          <ac:spMkLst>
            <pc:docMk/>
            <pc:sldMk cId="3256287430" sldId="266"/>
            <ac:spMk id="4" creationId="{EEF9A197-0ADC-89DC-DA17-6BB95B7EC82F}"/>
          </ac:spMkLst>
        </pc:spChg>
        <pc:spChg chg="add mod">
          <ac:chgData name="順哉 徳重" userId="61863bed2814b00a" providerId="LiveId" clId="{74A22B27-288E-498D-902B-F606900FB782}" dt="2025-02-17T12:29:36.937" v="769"/>
          <ac:spMkLst>
            <pc:docMk/>
            <pc:sldMk cId="3256287430" sldId="266"/>
            <ac:spMk id="5" creationId="{3D97F8E7-94A7-37B6-20B7-8DF78D808CF9}"/>
          </ac:spMkLst>
        </pc:spChg>
        <pc:spChg chg="add mod">
          <ac:chgData name="順哉 徳重" userId="61863bed2814b00a" providerId="LiveId" clId="{74A22B27-288E-498D-902B-F606900FB782}" dt="2025-02-17T12:25:59.086" v="716" actId="1076"/>
          <ac:spMkLst>
            <pc:docMk/>
            <pc:sldMk cId="3256287430" sldId="266"/>
            <ac:spMk id="6" creationId="{9B123206-C3D3-BD2F-9CD3-178C83D211BF}"/>
          </ac:spMkLst>
        </pc:spChg>
        <pc:spChg chg="add mod">
          <ac:chgData name="順哉 徳重" userId="61863bed2814b00a" providerId="LiveId" clId="{74A22B27-288E-498D-902B-F606900FB782}" dt="2025-02-17T12:30:29.108" v="778" actId="1076"/>
          <ac:spMkLst>
            <pc:docMk/>
            <pc:sldMk cId="3256287430" sldId="266"/>
            <ac:spMk id="15" creationId="{9A789B0A-5272-9B60-02C6-EDEF44656514}"/>
          </ac:spMkLst>
        </pc:spChg>
        <pc:spChg chg="add mod">
          <ac:chgData name="順哉 徳重" userId="61863bed2814b00a" providerId="LiveId" clId="{74A22B27-288E-498D-902B-F606900FB782}" dt="2025-02-17T12:29:56.119" v="772" actId="14100"/>
          <ac:spMkLst>
            <pc:docMk/>
            <pc:sldMk cId="3256287430" sldId="266"/>
            <ac:spMk id="19" creationId="{15A0E113-CB97-72EC-DDB6-4CDA3BE8F265}"/>
          </ac:spMkLst>
        </pc:spChg>
        <pc:spChg chg="add mod">
          <ac:chgData name="順哉 徳重" userId="61863bed2814b00a" providerId="LiveId" clId="{74A22B27-288E-498D-902B-F606900FB782}" dt="2025-02-17T12:30:59.064" v="780" actId="1076"/>
          <ac:spMkLst>
            <pc:docMk/>
            <pc:sldMk cId="3256287430" sldId="266"/>
            <ac:spMk id="25" creationId="{914AE29D-4900-6E3D-957A-85C08F5CD54C}"/>
          </ac:spMkLst>
        </pc:spChg>
        <pc:cxnChg chg="add mod">
          <ac:chgData name="順哉 徳重" userId="61863bed2814b00a" providerId="LiveId" clId="{74A22B27-288E-498D-902B-F606900FB782}" dt="2025-02-17T12:26:20.919" v="720" actId="14100"/>
          <ac:cxnSpMkLst>
            <pc:docMk/>
            <pc:sldMk cId="3256287430" sldId="266"/>
            <ac:cxnSpMk id="8" creationId="{D36670E9-4757-46B2-B9DF-51C2FFA69C89}"/>
          </ac:cxnSpMkLst>
        </pc:cxnChg>
        <pc:cxnChg chg="add mod">
          <ac:chgData name="順哉 徳重" userId="61863bed2814b00a" providerId="LiveId" clId="{74A22B27-288E-498D-902B-F606900FB782}" dt="2025-02-17T12:30:24.805" v="777" actId="14100"/>
          <ac:cxnSpMkLst>
            <pc:docMk/>
            <pc:sldMk cId="3256287430" sldId="266"/>
            <ac:cxnSpMk id="12" creationId="{DCECDDBD-E03F-C81A-BD2E-2013D21A32FA}"/>
          </ac:cxnSpMkLst>
        </pc:cxnChg>
        <pc:cxnChg chg="add mod">
          <ac:chgData name="順哉 徳重" userId="61863bed2814b00a" providerId="LiveId" clId="{74A22B27-288E-498D-902B-F606900FB782}" dt="2025-02-17T12:29:03.908" v="767" actId="14100"/>
          <ac:cxnSpMkLst>
            <pc:docMk/>
            <pc:sldMk cId="3256287430" sldId="266"/>
            <ac:cxnSpMk id="16" creationId="{6E1A9A1F-2708-2E36-867E-D305FC72D402}"/>
          </ac:cxnSpMkLst>
        </pc:cxnChg>
        <pc:cxnChg chg="add mod">
          <ac:chgData name="順哉 徳重" userId="61863bed2814b00a" providerId="LiveId" clId="{74A22B27-288E-498D-902B-F606900FB782}" dt="2025-02-17T12:30:19.977" v="776" actId="14100"/>
          <ac:cxnSpMkLst>
            <pc:docMk/>
            <pc:sldMk cId="3256287430" sldId="266"/>
            <ac:cxnSpMk id="20" creationId="{68EB7984-14FF-23D2-91B0-E74614637FED}"/>
          </ac:cxnSpMkLst>
        </pc:cxnChg>
      </pc:sldChg>
      <pc:sldChg chg="addSp delSp modSp new mod">
        <pc:chgData name="順哉 徳重" userId="61863bed2814b00a" providerId="LiveId" clId="{74A22B27-288E-498D-902B-F606900FB782}" dt="2025-02-17T13:54:22.938" v="1341" actId="1076"/>
        <pc:sldMkLst>
          <pc:docMk/>
          <pc:sldMk cId="365422895" sldId="267"/>
        </pc:sldMkLst>
        <pc:spChg chg="add del mod">
          <ac:chgData name="順哉 徳重" userId="61863bed2814b00a" providerId="LiveId" clId="{74A22B27-288E-498D-902B-F606900FB782}" dt="2025-02-17T13:37:20.283" v="1179" actId="21"/>
          <ac:spMkLst>
            <pc:docMk/>
            <pc:sldMk cId="365422895" sldId="267"/>
            <ac:spMk id="3" creationId="{553DBF93-608A-AD6B-E05A-3813399B9665}"/>
          </ac:spMkLst>
        </pc:spChg>
        <pc:spChg chg="add del mod">
          <ac:chgData name="順哉 徳重" userId="61863bed2814b00a" providerId="LiveId" clId="{74A22B27-288E-498D-902B-F606900FB782}" dt="2025-02-17T13:38:12.571" v="1182" actId="21"/>
          <ac:spMkLst>
            <pc:docMk/>
            <pc:sldMk cId="365422895" sldId="267"/>
            <ac:spMk id="5" creationId="{88D324B6-5624-A30E-8D94-30A08F14A94B}"/>
          </ac:spMkLst>
        </pc:spChg>
        <pc:spChg chg="add mod">
          <ac:chgData name="順哉 徳重" userId="61863bed2814b00a" providerId="LiveId" clId="{74A22B27-288E-498D-902B-F606900FB782}" dt="2025-02-17T13:38:54.766" v="1205" actId="14100"/>
          <ac:spMkLst>
            <pc:docMk/>
            <pc:sldMk cId="365422895" sldId="267"/>
            <ac:spMk id="6" creationId="{ABB0E0FF-23FB-E461-519A-5E7C8E2888DA}"/>
          </ac:spMkLst>
        </pc:spChg>
        <pc:spChg chg="add mod">
          <ac:chgData name="順哉 徳重" userId="61863bed2814b00a" providerId="LiveId" clId="{74A22B27-288E-498D-902B-F606900FB782}" dt="2025-02-17T13:40:28.781" v="1207" actId="1076"/>
          <ac:spMkLst>
            <pc:docMk/>
            <pc:sldMk cId="365422895" sldId="267"/>
            <ac:spMk id="8" creationId="{5C060D7E-A608-B41D-1EB9-C28DD5256816}"/>
          </ac:spMkLst>
        </pc:spChg>
        <pc:spChg chg="add del mod">
          <ac:chgData name="順哉 徳重" userId="61863bed2814b00a" providerId="LiveId" clId="{74A22B27-288E-498D-902B-F606900FB782}" dt="2025-02-17T13:53:36.647" v="1329" actId="21"/>
          <ac:spMkLst>
            <pc:docMk/>
            <pc:sldMk cId="365422895" sldId="267"/>
            <ac:spMk id="12" creationId="{05AAA9FC-F9C7-9789-B329-61B8762BB671}"/>
          </ac:spMkLst>
        </pc:spChg>
        <pc:spChg chg="add mod">
          <ac:chgData name="順哉 徳重" userId="61863bed2814b00a" providerId="LiveId" clId="{74A22B27-288E-498D-902B-F606900FB782}" dt="2025-02-17T13:46:14.171" v="1301" actId="20577"/>
          <ac:spMkLst>
            <pc:docMk/>
            <pc:sldMk cId="365422895" sldId="267"/>
            <ac:spMk id="14" creationId="{232CC0A6-0F90-C5AF-5B7D-A1CA0A7E32B1}"/>
          </ac:spMkLst>
        </pc:spChg>
        <pc:spChg chg="add del mod">
          <ac:chgData name="順哉 徳重" userId="61863bed2814b00a" providerId="LiveId" clId="{74A22B27-288E-498D-902B-F606900FB782}" dt="2025-02-17T13:47:34.930" v="1308" actId="21"/>
          <ac:spMkLst>
            <pc:docMk/>
            <pc:sldMk cId="365422895" sldId="267"/>
            <ac:spMk id="16" creationId="{60CBC776-A0C4-6F9E-46BC-BC1A36D9D684}"/>
          </ac:spMkLst>
        </pc:spChg>
        <pc:spChg chg="add mod">
          <ac:chgData name="順哉 徳重" userId="61863bed2814b00a" providerId="LiveId" clId="{74A22B27-288E-498D-902B-F606900FB782}" dt="2025-02-17T13:47:45.677" v="1310" actId="1076"/>
          <ac:spMkLst>
            <pc:docMk/>
            <pc:sldMk cId="365422895" sldId="267"/>
            <ac:spMk id="18" creationId="{95DFD41B-CAC8-2775-C5CB-5F332B6978B7}"/>
          </ac:spMkLst>
        </pc:spChg>
        <pc:spChg chg="add mod">
          <ac:chgData name="順哉 徳重" userId="61863bed2814b00a" providerId="LiveId" clId="{74A22B27-288E-498D-902B-F606900FB782}" dt="2025-02-17T13:49:46.080" v="1326" actId="1076"/>
          <ac:spMkLst>
            <pc:docMk/>
            <pc:sldMk cId="365422895" sldId="267"/>
            <ac:spMk id="20" creationId="{744F6739-9623-0297-FB18-3AD6F8FD22B7}"/>
          </ac:spMkLst>
        </pc:spChg>
        <pc:spChg chg="add mod">
          <ac:chgData name="順哉 徳重" userId="61863bed2814b00a" providerId="LiveId" clId="{74A22B27-288E-498D-902B-F606900FB782}" dt="2025-02-17T13:53:58.671" v="1338" actId="20577"/>
          <ac:spMkLst>
            <pc:docMk/>
            <pc:sldMk cId="365422895" sldId="267"/>
            <ac:spMk id="23" creationId="{A894FA50-E089-CE29-A3C1-C879073ADED8}"/>
          </ac:spMkLst>
        </pc:spChg>
        <pc:cxnChg chg="add del mod">
          <ac:chgData name="順哉 徳重" userId="61863bed2814b00a" providerId="LiveId" clId="{74A22B27-288E-498D-902B-F606900FB782}" dt="2025-02-17T13:53:40.672" v="1330" actId="21"/>
          <ac:cxnSpMkLst>
            <pc:docMk/>
            <pc:sldMk cId="365422895" sldId="267"/>
            <ac:cxnSpMk id="9" creationId="{12370255-E558-C798-17FE-D03FCE6AC7AA}"/>
          </ac:cxnSpMkLst>
        </pc:cxnChg>
        <pc:cxnChg chg="add mod">
          <ac:chgData name="順哉 徳重" userId="61863bed2814b00a" providerId="LiveId" clId="{74A22B27-288E-498D-902B-F606900FB782}" dt="2025-02-17T13:44:37.406" v="1233" actId="1076"/>
          <ac:cxnSpMkLst>
            <pc:docMk/>
            <pc:sldMk cId="365422895" sldId="267"/>
            <ac:cxnSpMk id="13" creationId="{B3F16FAD-CDCC-37A6-CF16-D9A1EB662556}"/>
          </ac:cxnSpMkLst>
        </pc:cxnChg>
        <pc:cxnChg chg="add mod">
          <ac:chgData name="順哉 徳重" userId="61863bed2814b00a" providerId="LiveId" clId="{74A22B27-288E-498D-902B-F606900FB782}" dt="2025-02-17T13:46:33.798" v="1303" actId="1076"/>
          <ac:cxnSpMkLst>
            <pc:docMk/>
            <pc:sldMk cId="365422895" sldId="267"/>
            <ac:cxnSpMk id="15" creationId="{44AD5907-9604-F550-86B6-820421ED06B0}"/>
          </ac:cxnSpMkLst>
        </pc:cxnChg>
        <pc:cxnChg chg="add mod">
          <ac:chgData name="順哉 徳重" userId="61863bed2814b00a" providerId="LiveId" clId="{74A22B27-288E-498D-902B-F606900FB782}" dt="2025-02-17T13:49:39.217" v="1325" actId="1076"/>
          <ac:cxnSpMkLst>
            <pc:docMk/>
            <pc:sldMk cId="365422895" sldId="267"/>
            <ac:cxnSpMk id="21" creationId="{834D3D6D-2D99-CEC0-DDE4-137EB899026D}"/>
          </ac:cxnSpMkLst>
        </pc:cxnChg>
        <pc:cxnChg chg="add mod">
          <ac:chgData name="順哉 徳重" userId="61863bed2814b00a" providerId="LiveId" clId="{74A22B27-288E-498D-902B-F606900FB782}" dt="2025-02-17T13:54:22.938" v="1341" actId="1076"/>
          <ac:cxnSpMkLst>
            <pc:docMk/>
            <pc:sldMk cId="365422895" sldId="267"/>
            <ac:cxnSpMk id="24" creationId="{1BE8869A-5119-3CE3-7D7E-F36B1CCA8B75}"/>
          </ac:cxnSpMkLst>
        </pc:cxnChg>
      </pc:sldChg>
      <pc:sldChg chg="addSp delSp modSp mod">
        <pc:chgData name="順哉 徳重" userId="61863bed2814b00a" providerId="LiveId" clId="{74A22B27-288E-498D-902B-F606900FB782}" dt="2025-02-17T14:10:19.533" v="1638" actId="1076"/>
        <pc:sldMkLst>
          <pc:docMk/>
          <pc:sldMk cId="3215489839" sldId="268"/>
        </pc:sldMkLst>
        <pc:spChg chg="add mod">
          <ac:chgData name="順哉 徳重" userId="61863bed2814b00a" providerId="LiveId" clId="{74A22B27-288E-498D-902B-F606900FB782}" dt="2025-02-17T13:58:27.381" v="1362" actId="1076"/>
          <ac:spMkLst>
            <pc:docMk/>
            <pc:sldMk cId="3215489839" sldId="268"/>
            <ac:spMk id="3" creationId="{39212890-3409-1154-5CDD-475056686338}"/>
          </ac:spMkLst>
        </pc:spChg>
        <pc:spChg chg="add mod">
          <ac:chgData name="順哉 徳重" userId="61863bed2814b00a" providerId="LiveId" clId="{74A22B27-288E-498D-902B-F606900FB782}" dt="2025-02-17T14:10:19.533" v="1638" actId="1076"/>
          <ac:spMkLst>
            <pc:docMk/>
            <pc:sldMk cId="3215489839" sldId="268"/>
            <ac:spMk id="5" creationId="{7D093416-0535-F0D8-6CF0-E00C745CCA0F}"/>
          </ac:spMkLst>
        </pc:spChg>
        <pc:spChg chg="del mod">
          <ac:chgData name="順哉 徳重" userId="61863bed2814b00a" providerId="LiveId" clId="{74A22B27-288E-498D-902B-F606900FB782}" dt="2025-02-17T13:56:23.242" v="1343" actId="478"/>
          <ac:spMkLst>
            <pc:docMk/>
            <pc:sldMk cId="3215489839" sldId="268"/>
            <ac:spMk id="8" creationId="{B70977A3-019A-2DAB-C648-320F45E6FF1D}"/>
          </ac:spMkLst>
        </pc:spChg>
        <pc:spChg chg="mod">
          <ac:chgData name="順哉 徳重" userId="61863bed2814b00a" providerId="LiveId" clId="{74A22B27-288E-498D-902B-F606900FB782}" dt="2025-02-17T14:05:02.377" v="1478" actId="14100"/>
          <ac:spMkLst>
            <pc:docMk/>
            <pc:sldMk cId="3215489839" sldId="268"/>
            <ac:spMk id="14" creationId="{31AA1745-337E-C59D-B39B-F0CA0E4A336E}"/>
          </ac:spMkLst>
        </pc:spChg>
        <pc:spChg chg="del">
          <ac:chgData name="順哉 徳重" userId="61863bed2814b00a" providerId="LiveId" clId="{74A22B27-288E-498D-902B-F606900FB782}" dt="2025-02-17T14:05:54.450" v="1480" actId="21"/>
          <ac:spMkLst>
            <pc:docMk/>
            <pc:sldMk cId="3215489839" sldId="268"/>
            <ac:spMk id="18" creationId="{39BD1A68-0BAC-8B44-EA1E-0719083961C6}"/>
          </ac:spMkLst>
        </pc:spChg>
        <pc:spChg chg="del">
          <ac:chgData name="順哉 徳重" userId="61863bed2814b00a" providerId="LiveId" clId="{74A22B27-288E-498D-902B-F606900FB782}" dt="2025-02-17T14:06:02.106" v="1481" actId="21"/>
          <ac:spMkLst>
            <pc:docMk/>
            <pc:sldMk cId="3215489839" sldId="268"/>
            <ac:spMk id="20" creationId="{6E943626-06C2-7F3D-9E0B-5068A1DE014B}"/>
          </ac:spMkLst>
        </pc:spChg>
        <pc:spChg chg="del">
          <ac:chgData name="順哉 徳重" userId="61863bed2814b00a" providerId="LiveId" clId="{74A22B27-288E-498D-902B-F606900FB782}" dt="2025-02-17T14:06:19.799" v="1484" actId="21"/>
          <ac:spMkLst>
            <pc:docMk/>
            <pc:sldMk cId="3215489839" sldId="268"/>
            <ac:spMk id="23" creationId="{3C1E8A1C-7224-1F45-04FD-182B6ACCC8E4}"/>
          </ac:spMkLst>
        </pc:spChg>
        <pc:cxnChg chg="add mod">
          <ac:chgData name="順哉 徳重" userId="61863bed2814b00a" providerId="LiveId" clId="{74A22B27-288E-498D-902B-F606900FB782}" dt="2025-02-17T14:07:15.853" v="1486" actId="1076"/>
          <ac:cxnSpMkLst>
            <pc:docMk/>
            <pc:sldMk cId="3215489839" sldId="268"/>
            <ac:cxnSpMk id="4" creationId="{564A9075-D476-C6CF-8DAE-65AA3AA7F853}"/>
          </ac:cxnSpMkLst>
        </pc:cxnChg>
        <pc:cxnChg chg="mod">
          <ac:chgData name="順哉 徳重" userId="61863bed2814b00a" providerId="LiveId" clId="{74A22B27-288E-498D-902B-F606900FB782}" dt="2025-02-17T14:04:39.672" v="1476" actId="1076"/>
          <ac:cxnSpMkLst>
            <pc:docMk/>
            <pc:sldMk cId="3215489839" sldId="268"/>
            <ac:cxnSpMk id="13" creationId="{D4DAAF73-4927-7D7E-DABD-D666ADAD4D1A}"/>
          </ac:cxnSpMkLst>
        </pc:cxnChg>
        <pc:cxnChg chg="del">
          <ac:chgData name="順哉 徳重" userId="61863bed2814b00a" providerId="LiveId" clId="{74A22B27-288E-498D-902B-F606900FB782}" dt="2025-02-17T14:05:49.870" v="1479" actId="21"/>
          <ac:cxnSpMkLst>
            <pc:docMk/>
            <pc:sldMk cId="3215489839" sldId="268"/>
            <ac:cxnSpMk id="15" creationId="{4B2043D8-9334-B58F-81D1-2EC21BEF4A4B}"/>
          </ac:cxnSpMkLst>
        </pc:cxnChg>
        <pc:cxnChg chg="del mod">
          <ac:chgData name="順哉 徳重" userId="61863bed2814b00a" providerId="LiveId" clId="{74A22B27-288E-498D-902B-F606900FB782}" dt="2025-02-17T14:06:06.928" v="1482" actId="21"/>
          <ac:cxnSpMkLst>
            <pc:docMk/>
            <pc:sldMk cId="3215489839" sldId="268"/>
            <ac:cxnSpMk id="21" creationId="{AD19A3FB-039C-2AD1-CA4B-4CDD09F66E96}"/>
          </ac:cxnSpMkLst>
        </pc:cxnChg>
        <pc:cxnChg chg="del mod">
          <ac:chgData name="順哉 徳重" userId="61863bed2814b00a" providerId="LiveId" clId="{74A22B27-288E-498D-902B-F606900FB782}" dt="2025-02-17T14:06:13.619" v="1483" actId="21"/>
          <ac:cxnSpMkLst>
            <pc:docMk/>
            <pc:sldMk cId="3215489839" sldId="268"/>
            <ac:cxnSpMk id="24" creationId="{418C87B8-F9C8-9791-F6EA-C260BA4EFAD3}"/>
          </ac:cxnSpMkLst>
        </pc:cxnChg>
      </pc:sldChg>
      <pc:sldChg chg="addSp delSp modSp new del mod">
        <pc:chgData name="順哉 徳重" userId="61863bed2814b00a" providerId="LiveId" clId="{74A22B27-288E-498D-902B-F606900FB782}" dt="2025-02-17T14:13:33.842" v="1663" actId="2696"/>
        <pc:sldMkLst>
          <pc:docMk/>
          <pc:sldMk cId="871333455" sldId="269"/>
        </pc:sldMkLst>
        <pc:spChg chg="add del mod">
          <ac:chgData name="順哉 徳重" userId="61863bed2814b00a" providerId="LiveId" clId="{74A22B27-288E-498D-902B-F606900FB782}" dt="2025-02-17T14:11:42.108" v="1644" actId="21"/>
          <ac:spMkLst>
            <pc:docMk/>
            <pc:sldMk cId="871333455" sldId="269"/>
            <ac:spMk id="3" creationId="{802FB819-8F99-85E6-58B7-54D5453744C3}"/>
          </ac:spMkLst>
        </pc:spChg>
        <pc:spChg chg="add mod">
          <ac:chgData name="順哉 徳重" userId="61863bed2814b00a" providerId="LiveId" clId="{74A22B27-288E-498D-902B-F606900FB782}" dt="2025-02-17T14:12:09.537" v="1662" actId="5793"/>
          <ac:spMkLst>
            <pc:docMk/>
            <pc:sldMk cId="871333455" sldId="269"/>
            <ac:spMk id="4" creationId="{425CDC80-846D-3833-FF71-7CF6B3182F2C}"/>
          </ac:spMkLst>
        </pc:spChg>
      </pc:sldChg>
    </pc:docChg>
  </pc:docChgLst>
  <pc:docChgLst>
    <pc:chgData name="順哉 徳重" userId="61863bed2814b00a" providerId="LiveId" clId="{9E0C1135-91FE-4D5A-BEFD-1AA6B4A5EF9F}"/>
    <pc:docChg chg="undo custSel addSld delSld modSld">
      <pc:chgData name="順哉 徳重" userId="61863bed2814b00a" providerId="LiveId" clId="{9E0C1135-91FE-4D5A-BEFD-1AA6B4A5EF9F}" dt="2025-02-05T14:04:52.995" v="501" actId="20577"/>
      <pc:docMkLst>
        <pc:docMk/>
      </pc:docMkLst>
      <pc:sldChg chg="modSp mod">
        <pc:chgData name="順哉 徳重" userId="61863bed2814b00a" providerId="LiveId" clId="{9E0C1135-91FE-4D5A-BEFD-1AA6B4A5EF9F}" dt="2025-02-05T11:11:03.747" v="1" actId="1076"/>
        <pc:sldMkLst>
          <pc:docMk/>
          <pc:sldMk cId="3917247542" sldId="257"/>
        </pc:sldMkLst>
        <pc:spChg chg="mod">
          <ac:chgData name="順哉 徳重" userId="61863bed2814b00a" providerId="LiveId" clId="{9E0C1135-91FE-4D5A-BEFD-1AA6B4A5EF9F}" dt="2025-02-05T11:10:55.186" v="0" actId="1076"/>
          <ac:spMkLst>
            <pc:docMk/>
            <pc:sldMk cId="3917247542" sldId="257"/>
            <ac:spMk id="3" creationId="{64D90544-DEFC-DBE4-8309-81B6606C8DBE}"/>
          </ac:spMkLst>
        </pc:spChg>
        <pc:spChg chg="mod">
          <ac:chgData name="順哉 徳重" userId="61863bed2814b00a" providerId="LiveId" clId="{9E0C1135-91FE-4D5A-BEFD-1AA6B4A5EF9F}" dt="2025-02-05T11:11:03.747" v="1" actId="1076"/>
          <ac:spMkLst>
            <pc:docMk/>
            <pc:sldMk cId="3917247542" sldId="257"/>
            <ac:spMk id="4" creationId="{15A5A33D-62CC-14A7-45D5-0748E5FFE81A}"/>
          </ac:spMkLst>
        </pc:spChg>
      </pc:sldChg>
      <pc:sldChg chg="addSp delSp modSp mod">
        <pc:chgData name="順哉 徳重" userId="61863bed2814b00a" providerId="LiveId" clId="{9E0C1135-91FE-4D5A-BEFD-1AA6B4A5EF9F}" dt="2025-02-05T12:50:51.842" v="393" actId="14100"/>
        <pc:sldMkLst>
          <pc:docMk/>
          <pc:sldMk cId="908319562" sldId="258"/>
        </pc:sldMkLst>
      </pc:sldChg>
      <pc:sldChg chg="addSp delSp modSp new mod">
        <pc:chgData name="順哉 徳重" userId="61863bed2814b00a" providerId="LiveId" clId="{9E0C1135-91FE-4D5A-BEFD-1AA6B4A5EF9F}" dt="2025-02-05T12:51:28.935" v="395" actId="21"/>
        <pc:sldMkLst>
          <pc:docMk/>
          <pc:sldMk cId="1690590061" sldId="259"/>
        </pc:sldMkLst>
      </pc:sldChg>
      <pc:sldChg chg="new del">
        <pc:chgData name="順哉 徳重" userId="61863bed2814b00a" providerId="LiveId" clId="{9E0C1135-91FE-4D5A-BEFD-1AA6B4A5EF9F}" dt="2025-02-05T12:10:16.262" v="124" actId="2696"/>
        <pc:sldMkLst>
          <pc:docMk/>
          <pc:sldMk cId="3481568666" sldId="260"/>
        </pc:sldMkLst>
      </pc:sldChg>
      <pc:sldChg chg="addSp delSp modSp mod">
        <pc:chgData name="順哉 徳重" userId="61863bed2814b00a" providerId="LiveId" clId="{9E0C1135-91FE-4D5A-BEFD-1AA6B4A5EF9F}" dt="2025-02-05T12:34:33.279" v="249" actId="14100"/>
        <pc:sldMkLst>
          <pc:docMk/>
          <pc:sldMk cId="3617592273" sldId="261"/>
        </pc:sldMkLst>
      </pc:sldChg>
      <pc:sldChg chg="addSp modSp new mod">
        <pc:chgData name="順哉 徳重" userId="61863bed2814b00a" providerId="LiveId" clId="{9E0C1135-91FE-4D5A-BEFD-1AA6B4A5EF9F}" dt="2025-02-05T14:02:29.903" v="468" actId="207"/>
        <pc:sldMkLst>
          <pc:docMk/>
          <pc:sldMk cId="1175257688" sldId="262"/>
        </pc:sldMkLst>
      </pc:sldChg>
      <pc:sldChg chg="addSp delSp modSp new mod">
        <pc:chgData name="順哉 徳重" userId="61863bed2814b00a" providerId="LiveId" clId="{9E0C1135-91FE-4D5A-BEFD-1AA6B4A5EF9F}" dt="2025-02-05T14:04:52.995" v="501" actId="20577"/>
        <pc:sldMkLst>
          <pc:docMk/>
          <pc:sldMk cId="1725381047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5AD17-E5E0-76C9-F175-ED5246CB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5E3172-AEDD-45DF-3B51-227F05AC3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D879A-F6AD-7DBC-AA3F-64936DF3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6A80EF-2885-CE3C-2FC2-71AD58FA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6135B-2892-F0DD-7EDC-231F4D1B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4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2707A-F650-EABB-1D50-03428753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4D8AA3-B6E4-5C2C-AE8B-58909103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EC61F-76B0-959D-8827-7E5C888D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F5CC0-1E0B-BC48-53E7-E50139BF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BBBEA-1BCB-AEF5-771D-1910654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8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053D8F-9F3C-7122-3833-3D7FDC657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2D057B-50E1-5112-6217-97A036343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56818-D08C-96B7-45BA-AA054509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B4C03-BAAE-49AA-A914-7D58D059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CCC023-7302-7AA5-65F2-4C4CE117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11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6D850-8A7B-C1E1-16A1-0025D4FF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3A789-77D9-6BE1-982A-DBA9400D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FC1728-F3F8-DEF1-EB8A-CE8ED0D5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840F8-40FE-06D5-3343-2271F615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51D77B-05C8-FE1D-EA8B-D29981D9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24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E8EAC-99FB-1034-D965-33E09DB3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1AEFC-6ECA-17A7-4264-10A65E1BB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DC7F2C-A8CC-E3F3-3D75-8D0D5A18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725EB2-19A6-71F8-A926-F19E3D54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D4C2F-80C6-0CC5-F800-1BC853CF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63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C30CB-05C0-1732-FFD9-1C80BE12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CC62B-950A-A26A-B832-DB386F58D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9D0237-EC1D-AB48-8E8F-F749C6805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64D6B1-5405-8F99-7788-8C97F7E7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CBE0C5-59D0-71ED-F777-D7F97082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46FE45-8B45-64EA-C656-3B467503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8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FD46D-E4BA-D4AF-AB2B-28A76679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173488-747B-2A6F-B392-B708E53A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8FC9D2-CFFB-E4AB-A9B4-19664E6F2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6E7B48-100D-A2C6-5C60-48110AC04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957765-2D07-3D88-C86F-8BB669993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377E8A-8AED-4DA9-7BC1-C4A9130F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BEE57E-8A43-B6B8-3BC6-991D0DD7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121B4E-2ECD-C3F4-CCB1-802F57B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61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4D8B9-F911-A5AD-3D8C-5CFC059B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FC5757-7DE4-BD83-4CD1-27DD5FC9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5FB724-02D5-DCF3-E968-DD09715D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0A41A6-82E1-89A7-01EB-9AF16181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BCFC9F-23B2-6B17-C47B-4A3B5A59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654B65-748E-FB74-E3A4-71D993DD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171551-3ABA-2865-6FB7-602C5FC7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33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277EB-0329-48BE-D10B-B1B19270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BE840-231A-2BCA-0D46-DC4BD1E09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16CE37-7B9B-0615-315D-EC20D9422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015C10-D4D3-BB59-1A52-B6E5894B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ECF711-51BB-E813-A423-B07E93D2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25D85E-AED3-5BA9-E1D4-A9B96422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9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08683-A2B1-32F6-BDA1-404BA5BC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7FA10F-4144-4C53-163A-004A5AFEE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1F6A60-48F7-293B-4D11-B20136A2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B94FA6-AF48-C932-94DA-D85F4F99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4EB54F-0D81-02C5-19F9-501BAACC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11B8F0-3F0B-C1BA-7548-CDDEAE85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8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810716-D06E-3B91-2F1C-A351E95C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49C258-6E96-7654-E850-2EEBAF0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BE8AAA-E862-3BF8-7A6B-6BFE15CE3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1A617-62B4-93AB-E203-7D5E4EB4C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00581-3D4F-02E5-5D1D-CA2180ECB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16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ja_jp/serverless-application-model/latest/developerguide/what-is-sam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0058D-49E3-AF83-0C38-2B9F6950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320" y="1484851"/>
            <a:ext cx="9633358" cy="2117391"/>
          </a:xfrm>
        </p:spPr>
        <p:txBody>
          <a:bodyPr>
            <a:noAutofit/>
          </a:bodyPr>
          <a:lstStyle/>
          <a:p>
            <a:r>
              <a:rPr kumimoji="1" lang="en-US" altLang="ja-JP" sz="6600" dirty="0"/>
              <a:t>AWS</a:t>
            </a:r>
            <a:r>
              <a:rPr lang="ja-JP" altLang="en-US" sz="6600" dirty="0"/>
              <a:t> </a:t>
            </a:r>
            <a:r>
              <a:rPr lang="en-US" altLang="ja-JP" sz="6600" dirty="0"/>
              <a:t>SAM</a:t>
            </a:r>
            <a:r>
              <a:rPr lang="ja-JP" altLang="en-US" sz="6600" dirty="0"/>
              <a:t>を使った</a:t>
            </a:r>
            <a:br>
              <a:rPr lang="en-US" altLang="ja-JP" sz="6600" dirty="0"/>
            </a:br>
            <a:r>
              <a:rPr lang="ja-JP" altLang="en-US" sz="6600" dirty="0"/>
              <a:t>サーバレスアプリ開発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E74ED7-8105-6C98-E82B-204A05B2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650" y="4697834"/>
            <a:ext cx="4040697" cy="872455"/>
          </a:xfrm>
        </p:spPr>
        <p:txBody>
          <a:bodyPr>
            <a:noAutofit/>
          </a:bodyPr>
          <a:lstStyle/>
          <a:p>
            <a:r>
              <a:rPr kumimoji="1" lang="ja-JP" altLang="en-US" sz="4800" dirty="0"/>
              <a:t>徳重順哉</a:t>
            </a:r>
          </a:p>
        </p:txBody>
      </p:sp>
    </p:spTree>
    <p:extLst>
      <p:ext uri="{BB962C8B-B14F-4D97-AF65-F5344CB8AC3E}">
        <p14:creationId xmlns:p14="http://schemas.microsoft.com/office/powerpoint/2010/main" val="152821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2050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B0E0FF-23FB-E461-519A-5E7C8E2888DA}"/>
              </a:ext>
            </a:extLst>
          </p:cNvPr>
          <p:cNvSpPr txBox="1"/>
          <p:nvPr/>
        </p:nvSpPr>
        <p:spPr>
          <a:xfrm>
            <a:off x="528505" y="470503"/>
            <a:ext cx="5176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テンプレートファイル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060D7E-A608-B41D-1EB9-C28DD5256816}"/>
              </a:ext>
            </a:extLst>
          </p:cNvPr>
          <p:cNvSpPr txBox="1"/>
          <p:nvPr/>
        </p:nvSpPr>
        <p:spPr>
          <a:xfrm>
            <a:off x="528505" y="1407806"/>
            <a:ext cx="6094602" cy="441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HelloWorldFunction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AWS::Serverless::Function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CodeUri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hello_world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app.lambda_handler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python3.13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Architectures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x86_64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ロールの設定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arn:aws:iam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::127214183862:role/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Tokushige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-lambda-role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レイヤーの参照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MyLayerPyminizip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イベントの設定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Events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s3Event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S3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ReadBucket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Events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-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s3:ObjectCreated:*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4AD5907-9604-F550-86B6-820421ED06B0}"/>
              </a:ext>
            </a:extLst>
          </p:cNvPr>
          <p:cNvCxnSpPr>
            <a:cxnSpLocks/>
          </p:cNvCxnSpPr>
          <p:nvPr/>
        </p:nvCxnSpPr>
        <p:spPr>
          <a:xfrm flipH="1">
            <a:off x="6109282" y="3501006"/>
            <a:ext cx="1438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DFD41B-CAC8-2775-C5CB-5F332B6978B7}"/>
              </a:ext>
            </a:extLst>
          </p:cNvPr>
          <p:cNvSpPr txBox="1"/>
          <p:nvPr/>
        </p:nvSpPr>
        <p:spPr>
          <a:xfrm>
            <a:off x="7512338" y="3316340"/>
            <a:ext cx="4333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この</a:t>
            </a:r>
            <a:r>
              <a:rPr lang="en-US" altLang="ja-JP" dirty="0"/>
              <a:t>Lambda</a:t>
            </a:r>
            <a:r>
              <a:rPr lang="ja-JP" altLang="en-US" dirty="0"/>
              <a:t>関数が使用する</a:t>
            </a:r>
            <a:r>
              <a:rPr lang="en-US" altLang="ja-JP" dirty="0"/>
              <a:t>IAM</a:t>
            </a:r>
            <a:r>
              <a:rPr lang="ja-JP" altLang="en-US" dirty="0"/>
              <a:t>ロール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4F6739-9623-0297-FB18-3AD6F8FD22B7}"/>
              </a:ext>
            </a:extLst>
          </p:cNvPr>
          <p:cNvSpPr txBox="1"/>
          <p:nvPr/>
        </p:nvSpPr>
        <p:spPr>
          <a:xfrm>
            <a:off x="6512652" y="3976907"/>
            <a:ext cx="5068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Lambda</a:t>
            </a:r>
            <a:r>
              <a:rPr lang="ja-JP" altLang="en-US" dirty="0"/>
              <a:t>関数で使用するレイヤーの参照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4D3D6D-2D99-CEC0-DDE4-137EB899026D}"/>
              </a:ext>
            </a:extLst>
          </p:cNvPr>
          <p:cNvCxnSpPr>
            <a:cxnSpLocks/>
          </p:cNvCxnSpPr>
          <p:nvPr/>
        </p:nvCxnSpPr>
        <p:spPr>
          <a:xfrm flipH="1">
            <a:off x="4835554" y="4159046"/>
            <a:ext cx="1438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94FA50-E089-CE29-A3C1-C879073ADED8}"/>
              </a:ext>
            </a:extLst>
          </p:cNvPr>
          <p:cNvSpPr txBox="1"/>
          <p:nvPr/>
        </p:nvSpPr>
        <p:spPr>
          <a:xfrm>
            <a:off x="5896760" y="5409521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S3</a:t>
            </a:r>
            <a:r>
              <a:rPr lang="ja-JP" altLang="en-US" dirty="0"/>
              <a:t>バケットでオブジェクトが作成されたとき、この</a:t>
            </a:r>
            <a:r>
              <a:rPr lang="en-US" altLang="ja-JP" dirty="0"/>
              <a:t>Lambda</a:t>
            </a:r>
            <a:r>
              <a:rPr lang="ja-JP" altLang="en-US" dirty="0"/>
              <a:t>関数がトリガーされる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BE8869A-5119-3CE3-7D7E-F36B1CCA8B75}"/>
              </a:ext>
            </a:extLst>
          </p:cNvPr>
          <p:cNvCxnSpPr>
            <a:cxnSpLocks/>
          </p:cNvCxnSpPr>
          <p:nvPr/>
        </p:nvCxnSpPr>
        <p:spPr>
          <a:xfrm flipH="1">
            <a:off x="5108896" y="5594962"/>
            <a:ext cx="7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22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A7ABC-CEEC-9BC9-71EE-E99F95038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6648DF-436C-3FEA-B188-93C2C8994DAA}"/>
              </a:ext>
            </a:extLst>
          </p:cNvPr>
          <p:cNvSpPr txBox="1"/>
          <p:nvPr/>
        </p:nvSpPr>
        <p:spPr>
          <a:xfrm>
            <a:off x="528505" y="470503"/>
            <a:ext cx="5176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テンプレートファイル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4DAAF73-4927-7D7E-DABD-D666ADAD4D1A}"/>
              </a:ext>
            </a:extLst>
          </p:cNvPr>
          <p:cNvCxnSpPr>
            <a:cxnSpLocks/>
          </p:cNvCxnSpPr>
          <p:nvPr/>
        </p:nvCxnSpPr>
        <p:spPr>
          <a:xfrm flipH="1">
            <a:off x="4985158" y="1393970"/>
            <a:ext cx="1438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AA1745-337E-C59D-B39B-F0CA0E4A336E}"/>
              </a:ext>
            </a:extLst>
          </p:cNvPr>
          <p:cNvSpPr txBox="1"/>
          <p:nvPr/>
        </p:nvSpPr>
        <p:spPr>
          <a:xfrm>
            <a:off x="6623107" y="1116834"/>
            <a:ext cx="54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S3</a:t>
            </a:r>
            <a:r>
              <a:rPr lang="ja-JP" altLang="en-US" dirty="0"/>
              <a:t>がイベントをトリガーとして</a:t>
            </a:r>
            <a:r>
              <a:rPr lang="en-US" altLang="ja-JP" dirty="0"/>
              <a:t>Lambda</a:t>
            </a:r>
            <a:r>
              <a:rPr lang="ja-JP" altLang="en-US" dirty="0"/>
              <a:t>関数を実行できるようにするための許可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212890-3409-1154-5CDD-475056686338}"/>
              </a:ext>
            </a:extLst>
          </p:cNvPr>
          <p:cNvSpPr txBox="1"/>
          <p:nvPr/>
        </p:nvSpPr>
        <p:spPr>
          <a:xfrm>
            <a:off x="528505" y="1116834"/>
            <a:ext cx="6094602" cy="5672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パーミッションの追加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S3Permission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AWS::Lambda::Permission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lambda:InvokeFunction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HelloWorldFunction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Principal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s3.amazonaws.com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SourceAccount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'AWS::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AccountId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SourceArn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arn:aws:s3:::example-read-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tokushige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レイヤーの作成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MyLayerPyminizip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AWS::Serverless::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LayerVersion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ContentUri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mylayer-pyminizip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CompatibleRuntimes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python3.13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BuildMethod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python3.13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#S3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バケットの作成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ReadBucket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AWS::S3::Bucket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BucketName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example-read-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tokushige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WriteBucket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AWS::S3::Bucket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BucketName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example-write-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tokushige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64A9075-D476-C6CF-8DAE-65AA3AA7F853}"/>
              </a:ext>
            </a:extLst>
          </p:cNvPr>
          <p:cNvCxnSpPr>
            <a:cxnSpLocks/>
          </p:cNvCxnSpPr>
          <p:nvPr/>
        </p:nvCxnSpPr>
        <p:spPr>
          <a:xfrm flipH="1">
            <a:off x="5376644" y="3348605"/>
            <a:ext cx="1438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093416-0535-F0D8-6CF0-E00C745CCA0F}"/>
              </a:ext>
            </a:extLst>
          </p:cNvPr>
          <p:cNvSpPr txBox="1"/>
          <p:nvPr/>
        </p:nvSpPr>
        <p:spPr>
          <a:xfrm>
            <a:off x="6895750" y="3105834"/>
            <a:ext cx="509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レイヤーの作成に</a:t>
            </a:r>
            <a:r>
              <a:rPr kumimoji="1" lang="en-US" altLang="ja-JP" dirty="0"/>
              <a:t>pip</a:t>
            </a:r>
            <a:r>
              <a:rPr kumimoji="1" lang="ja-JP" altLang="en-US" dirty="0"/>
              <a:t>や</a:t>
            </a:r>
            <a:r>
              <a:rPr kumimoji="1" lang="en-US" altLang="ja-JP" dirty="0"/>
              <a:t>maven</a:t>
            </a:r>
            <a:r>
              <a:rPr kumimoji="1" lang="ja-JP" altLang="en-US" dirty="0"/>
              <a:t>を使用できる</a:t>
            </a:r>
            <a:br>
              <a:rPr kumimoji="1" lang="en-US" altLang="ja-JP" dirty="0"/>
            </a:br>
            <a:r>
              <a:rPr kumimoji="1" lang="ja-JP" altLang="en-US" dirty="0"/>
              <a:t>つまり</a:t>
            </a:r>
            <a:r>
              <a:rPr kumimoji="1" lang="en-US" altLang="ja-JP" dirty="0"/>
              <a:t>requirements.txt</a:t>
            </a:r>
            <a:r>
              <a:rPr kumimoji="1" lang="ja-JP" altLang="en-US" dirty="0"/>
              <a:t>や</a:t>
            </a:r>
            <a:r>
              <a:rPr kumimoji="1" lang="en-US" altLang="ja-JP" dirty="0"/>
              <a:t>pom.xml</a:t>
            </a:r>
            <a:r>
              <a:rPr kumimoji="1" lang="ja-JP" altLang="en-US" dirty="0"/>
              <a:t>を書けばよい</a:t>
            </a:r>
          </a:p>
        </p:txBody>
      </p:sp>
    </p:spTree>
    <p:extLst>
      <p:ext uri="{BB962C8B-B14F-4D97-AF65-F5344CB8AC3E}">
        <p14:creationId xmlns:p14="http://schemas.microsoft.com/office/powerpoint/2010/main" val="3215489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CCB638-51B9-1C48-B16E-2BF39B81D5F2}"/>
              </a:ext>
            </a:extLst>
          </p:cNvPr>
          <p:cNvSpPr txBox="1"/>
          <p:nvPr/>
        </p:nvSpPr>
        <p:spPr>
          <a:xfrm>
            <a:off x="528505" y="470503"/>
            <a:ext cx="5176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lambda</a:t>
            </a:r>
            <a:r>
              <a:rPr kumimoji="1" lang="ja-JP" altLang="en-US" sz="3600" dirty="0"/>
              <a:t>関数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B808BC-7797-3AD7-A5A6-C3AECADA0EE1}"/>
              </a:ext>
            </a:extLst>
          </p:cNvPr>
          <p:cNvSpPr txBox="1"/>
          <p:nvPr/>
        </p:nvSpPr>
        <p:spPr>
          <a:xfrm>
            <a:off x="528505" y="1222947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lambda_handler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#s3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にアクセスするためのオブジェクトを取得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s3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boto3.resource(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's3'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tmpdir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tempfile.TemporaryDirectory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rec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event[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'Records'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filename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rec[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's3'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'object'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bucketname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rec[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's3'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'bucket'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ファイルにアクセスするためのオブジェクトを取得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s3.Object(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bucketname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filename)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ファイルの情報を取得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obj.get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一時ディレクトリにダウンロード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localfilename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os.path.join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(tmpdir.name, filename)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localfilename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fp.write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(response[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'Body'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].read())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fp.close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2F177F-4E5A-6313-6652-586885A05006}"/>
              </a:ext>
            </a:extLst>
          </p:cNvPr>
          <p:cNvSpPr txBox="1"/>
          <p:nvPr/>
        </p:nvSpPr>
        <p:spPr>
          <a:xfrm>
            <a:off x="6966858" y="1666902"/>
            <a:ext cx="44762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effectLst/>
                <a:latin typeface="YakuHanJPs"/>
              </a:rPr>
              <a:t>boto3</a:t>
            </a:r>
            <a:r>
              <a:rPr lang="ja-JP" altLang="en-US" b="0" i="0" dirty="0">
                <a:effectLst/>
                <a:latin typeface="YakuHanJPs"/>
              </a:rPr>
              <a:t>は</a:t>
            </a:r>
            <a:r>
              <a:rPr lang="en-US" altLang="ja-JP" b="0" i="0" dirty="0">
                <a:effectLst/>
                <a:latin typeface="YakuHanJPs"/>
              </a:rPr>
              <a:t>AWS</a:t>
            </a:r>
            <a:r>
              <a:rPr lang="ja-JP" altLang="en-US" b="0" i="0" dirty="0">
                <a:effectLst/>
                <a:latin typeface="YakuHanJPs"/>
              </a:rPr>
              <a:t>を</a:t>
            </a:r>
            <a:r>
              <a:rPr lang="en-US" altLang="ja-JP" b="0" i="0" dirty="0">
                <a:effectLst/>
                <a:latin typeface="YakuHanJPs"/>
              </a:rPr>
              <a:t>Python</a:t>
            </a:r>
            <a:r>
              <a:rPr lang="ja-JP" altLang="en-US" b="0" i="0" dirty="0">
                <a:effectLst/>
                <a:latin typeface="YakuHanJPs"/>
              </a:rPr>
              <a:t>から操作するためのライブラリ</a:t>
            </a:r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CD5E536-A742-52A6-B8A7-E325D851D306}"/>
              </a:ext>
            </a:extLst>
          </p:cNvPr>
          <p:cNvCxnSpPr>
            <a:cxnSpLocks/>
          </p:cNvCxnSpPr>
          <p:nvPr/>
        </p:nvCxnSpPr>
        <p:spPr>
          <a:xfrm flipH="1">
            <a:off x="4397828" y="1990068"/>
            <a:ext cx="2360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5CD60F-A07B-2034-D293-6DC433DE02D1}"/>
              </a:ext>
            </a:extLst>
          </p:cNvPr>
          <p:cNvSpPr txBox="1"/>
          <p:nvPr/>
        </p:nvSpPr>
        <p:spPr>
          <a:xfrm>
            <a:off x="6966858" y="2337138"/>
            <a:ext cx="3239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12529"/>
                </a:solidFill>
                <a:effectLst/>
                <a:latin typeface="Noto Sans JP"/>
              </a:rPr>
              <a:t>S3</a:t>
            </a:r>
            <a:r>
              <a:rPr lang="ja-JP" altLang="en-US" b="0" i="0" dirty="0">
                <a:solidFill>
                  <a:srgbClr val="212529"/>
                </a:solidFill>
                <a:effectLst/>
                <a:latin typeface="Noto Sans JP"/>
              </a:rPr>
              <a:t>イベントの情報を取得</a:t>
            </a:r>
            <a:endParaRPr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EAB01A9-A1F0-8259-F119-DC5A1E63AC82}"/>
              </a:ext>
            </a:extLst>
          </p:cNvPr>
          <p:cNvCxnSpPr>
            <a:cxnSpLocks/>
          </p:cNvCxnSpPr>
          <p:nvPr/>
        </p:nvCxnSpPr>
        <p:spPr>
          <a:xfrm flipH="1">
            <a:off x="4789714" y="2521804"/>
            <a:ext cx="196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24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AC78DF-A6C0-2983-5878-45EF161AC473}"/>
              </a:ext>
            </a:extLst>
          </p:cNvPr>
          <p:cNvSpPr txBox="1"/>
          <p:nvPr/>
        </p:nvSpPr>
        <p:spPr>
          <a:xfrm>
            <a:off x="528505" y="470503"/>
            <a:ext cx="5176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lambda</a:t>
            </a:r>
            <a:r>
              <a:rPr kumimoji="1" lang="ja-JP" altLang="en-US" sz="3600" dirty="0"/>
              <a:t>関数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3AE86A-A883-735D-5224-39FBDC62D7FC}"/>
              </a:ext>
            </a:extLst>
          </p:cNvPr>
          <p:cNvSpPr txBox="1"/>
          <p:nvPr/>
        </p:nvSpPr>
        <p:spPr>
          <a:xfrm>
            <a:off x="528505" y="1225689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暗号化する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パスワードは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password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zipfilename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tempfile.mkstemp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suffix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'.zip'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os.chdir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(tmpdir.name)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pyminizip.compress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localfilename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zipfilename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もうひとつのバケットに書き込む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環境変数から書き出し先のバケット名を取得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destbucketname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os.environ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'OUTPUTBUCKET'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ファイルにアクセスするためのオブジェクトを取得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obj2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s3.Object(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destbucketname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filename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'.zip'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アップロード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obj2.put(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zipfilename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一時ファイルのクリーンナップ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tmpdir.cleanup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4348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D90544-DEFC-DBE4-8309-81B6606C8DBE}"/>
              </a:ext>
            </a:extLst>
          </p:cNvPr>
          <p:cNvSpPr txBox="1"/>
          <p:nvPr/>
        </p:nvSpPr>
        <p:spPr>
          <a:xfrm>
            <a:off x="528505" y="1717570"/>
            <a:ext cx="11115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・</a:t>
            </a:r>
            <a:r>
              <a:rPr lang="en-US" altLang="ja-JP" sz="3600" dirty="0"/>
              <a:t>AWS</a:t>
            </a:r>
            <a:r>
              <a:rPr lang="ja-JP" altLang="en-US" sz="3600" dirty="0"/>
              <a:t>が提供するサーバーレスアプリケーションの開発とデプロイを支援するためのフレームワーク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A5A33D-62CC-14A7-45D5-0748E5FFE81A}"/>
              </a:ext>
            </a:extLst>
          </p:cNvPr>
          <p:cNvSpPr txBox="1"/>
          <p:nvPr/>
        </p:nvSpPr>
        <p:spPr>
          <a:xfrm>
            <a:off x="528505" y="3164692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・</a:t>
            </a:r>
            <a:r>
              <a:rPr lang="en-US" altLang="ja-JP" sz="4000" dirty="0"/>
              <a:t>CloudFormation</a:t>
            </a:r>
            <a:r>
              <a:rPr lang="ja-JP" altLang="en-US" sz="4000" dirty="0"/>
              <a:t>の拡張機能</a:t>
            </a:r>
            <a:endParaRPr kumimoji="1" lang="ja-JP" altLang="en-US" sz="4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B559CEB-7D31-E862-A87A-57A0B5ED64E6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AWS SAM</a:t>
            </a:r>
            <a:r>
              <a:rPr kumimoji="1" lang="ja-JP" altLang="en-US" sz="3600" dirty="0"/>
              <a:t>（</a:t>
            </a:r>
            <a:r>
              <a:rPr kumimoji="1" lang="en-US" altLang="ja-JP" sz="3600" dirty="0"/>
              <a:t>Serverless Application Model</a:t>
            </a:r>
            <a:r>
              <a:rPr kumimoji="1" lang="ja-JP" altLang="en-US" sz="3600" dirty="0"/>
              <a:t>）とは？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79A292-4195-FE6E-8406-2E6E8C0B654B}"/>
              </a:ext>
            </a:extLst>
          </p:cNvPr>
          <p:cNvSpPr txBox="1"/>
          <p:nvPr/>
        </p:nvSpPr>
        <p:spPr>
          <a:xfrm>
            <a:off x="528505" y="4119371"/>
            <a:ext cx="92195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600" dirty="0"/>
              <a:t>・</a:t>
            </a:r>
            <a:r>
              <a:rPr lang="en-US" altLang="ja-JP" sz="3600" dirty="0"/>
              <a:t>SAM</a:t>
            </a:r>
            <a:r>
              <a:rPr lang="ja-JP" altLang="en-US" sz="4000" dirty="0"/>
              <a:t>テンプレート</a:t>
            </a:r>
            <a:r>
              <a:rPr lang="ja-JP" altLang="en-US" sz="3600" dirty="0"/>
              <a:t>と</a:t>
            </a:r>
            <a:r>
              <a:rPr lang="en-US" altLang="ja-JP" sz="3600" dirty="0"/>
              <a:t>SAM CLI</a:t>
            </a:r>
            <a:r>
              <a:rPr lang="ja-JP" altLang="en-US" sz="3600" dirty="0"/>
              <a:t>で構成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9AA14B-B149-0EA6-024B-6BEDD4243472}"/>
              </a:ext>
            </a:extLst>
          </p:cNvPr>
          <p:cNvSpPr txBox="1"/>
          <p:nvPr/>
        </p:nvSpPr>
        <p:spPr>
          <a:xfrm>
            <a:off x="528505" y="5310279"/>
            <a:ext cx="9999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hlinkClick r:id="rId2"/>
              </a:rPr>
              <a:t>AWS Serverless Application Model (AWS SAM) </a:t>
            </a:r>
            <a:r>
              <a:rPr lang="ja-JP" altLang="en-US" sz="3200" dirty="0">
                <a:hlinkClick r:id="rId2"/>
              </a:rPr>
              <a:t>とは </a:t>
            </a:r>
            <a:r>
              <a:rPr lang="en-US" altLang="ja-JP" sz="3200" dirty="0">
                <a:hlinkClick r:id="rId2"/>
              </a:rPr>
              <a:t>- AWS Serverless Application Model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5261CF-0610-082C-81A9-3D7BFE6CE076}"/>
              </a:ext>
            </a:extLst>
          </p:cNvPr>
          <p:cNvSpPr txBox="1"/>
          <p:nvPr/>
        </p:nvSpPr>
        <p:spPr>
          <a:xfrm>
            <a:off x="528506" y="4827257"/>
            <a:ext cx="92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391724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33DF8-29A7-4C9A-9822-FAE919713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6CCB33-5E56-8ADD-3F53-0DF3A02F237D}"/>
              </a:ext>
            </a:extLst>
          </p:cNvPr>
          <p:cNvSpPr txBox="1"/>
          <p:nvPr/>
        </p:nvSpPr>
        <p:spPr>
          <a:xfrm>
            <a:off x="528505" y="1367114"/>
            <a:ext cx="1111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・</a:t>
            </a:r>
            <a:r>
              <a:rPr lang="en-US" altLang="ja-JP" sz="3600" dirty="0"/>
              <a:t>AWS</a:t>
            </a:r>
            <a:r>
              <a:rPr lang="ja-JP" altLang="en-US" sz="3600" dirty="0"/>
              <a:t> </a:t>
            </a:r>
            <a:r>
              <a:rPr lang="en-US" altLang="ja-JP" sz="3600" dirty="0"/>
              <a:t>CLI</a:t>
            </a:r>
            <a:r>
              <a:rPr lang="ja-JP" altLang="en-US" sz="3600" dirty="0"/>
              <a:t>のインストール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9235F1-DD50-CCEF-62B9-C4DB77CBEC87}"/>
              </a:ext>
            </a:extLst>
          </p:cNvPr>
          <p:cNvSpPr txBox="1"/>
          <p:nvPr/>
        </p:nvSpPr>
        <p:spPr>
          <a:xfrm>
            <a:off x="528505" y="2329272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・</a:t>
            </a:r>
            <a:r>
              <a:rPr lang="en-US" altLang="ja-JP" sz="3600" dirty="0"/>
              <a:t>AWS SAM CLI</a:t>
            </a:r>
            <a:r>
              <a:rPr lang="ja-JP" altLang="en-US" sz="3600" dirty="0"/>
              <a:t>のインストール</a:t>
            </a:r>
            <a:endParaRPr kumimoji="1" lang="ja-JP" altLang="en-US" sz="3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6AA002-144B-A998-6A92-D97D3A181DB6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環境構築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54F4F1-0F19-359D-8010-D9558A1B90F0}"/>
              </a:ext>
            </a:extLst>
          </p:cNvPr>
          <p:cNvSpPr txBox="1"/>
          <p:nvPr/>
        </p:nvSpPr>
        <p:spPr>
          <a:xfrm>
            <a:off x="528505" y="3279049"/>
            <a:ext cx="9219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600" dirty="0"/>
              <a:t>・</a:t>
            </a:r>
            <a:r>
              <a:rPr lang="en-US" altLang="ja-JP" sz="3600" dirty="0"/>
              <a:t>Docker</a:t>
            </a:r>
            <a:r>
              <a:rPr lang="ja-JP" altLang="en-US" sz="3600" dirty="0"/>
              <a:t>のインストール、起動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D99FC7E-5DF1-EEB8-22B3-4AE2EB0251DB}"/>
              </a:ext>
            </a:extLst>
          </p:cNvPr>
          <p:cNvSpPr txBox="1"/>
          <p:nvPr/>
        </p:nvSpPr>
        <p:spPr>
          <a:xfrm>
            <a:off x="528505" y="4232818"/>
            <a:ext cx="1140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・</a:t>
            </a:r>
            <a:r>
              <a:rPr kumimoji="1" lang="en-US" altLang="ja-JP" sz="3600" dirty="0"/>
              <a:t>AWS Toolkit</a:t>
            </a:r>
            <a:r>
              <a:rPr lang="ja-JP" altLang="en-US" sz="3600" dirty="0"/>
              <a:t> </a:t>
            </a:r>
            <a:r>
              <a:rPr lang="en-US" altLang="ja-JP" sz="3600" dirty="0"/>
              <a:t>for</a:t>
            </a:r>
            <a:r>
              <a:rPr lang="ja-JP" altLang="en-US" sz="3600" dirty="0"/>
              <a:t> </a:t>
            </a:r>
            <a:r>
              <a:rPr lang="en-US" altLang="ja-JP" sz="3600" dirty="0"/>
              <a:t>Visual</a:t>
            </a:r>
            <a:r>
              <a:rPr lang="ja-JP" altLang="en-US" sz="3600" dirty="0"/>
              <a:t> </a:t>
            </a:r>
            <a:r>
              <a:rPr lang="en-US" altLang="ja-JP" sz="3600" dirty="0"/>
              <a:t>Studio</a:t>
            </a:r>
            <a:r>
              <a:rPr lang="ja-JP" altLang="en-US" sz="3600" dirty="0"/>
              <a:t> </a:t>
            </a:r>
            <a:r>
              <a:rPr lang="en-US" altLang="ja-JP" sz="3600" dirty="0"/>
              <a:t>Code</a:t>
            </a:r>
            <a:r>
              <a:rPr lang="ja-JP" altLang="en-US" sz="3600" dirty="0"/>
              <a:t>のインストール</a:t>
            </a:r>
            <a:endParaRPr kumimoji="1" lang="ja-JP" altLang="en-US" sz="3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B4D87B-E918-E81D-E784-FC006F386C95}"/>
              </a:ext>
            </a:extLst>
          </p:cNvPr>
          <p:cNvSpPr txBox="1"/>
          <p:nvPr/>
        </p:nvSpPr>
        <p:spPr>
          <a:xfrm>
            <a:off x="528505" y="5186587"/>
            <a:ext cx="593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・</a:t>
            </a:r>
            <a:r>
              <a:rPr kumimoji="1" lang="en-US" altLang="ja-JP" sz="3600" dirty="0"/>
              <a:t>AWS </a:t>
            </a:r>
            <a:r>
              <a:rPr kumimoji="1" lang="ja-JP" altLang="en-US" sz="3600" dirty="0"/>
              <a:t>認証情報の設定</a:t>
            </a:r>
          </a:p>
        </p:txBody>
      </p:sp>
    </p:spTree>
    <p:extLst>
      <p:ext uri="{BB962C8B-B14F-4D97-AF65-F5344CB8AC3E}">
        <p14:creationId xmlns:p14="http://schemas.microsoft.com/office/powerpoint/2010/main" val="240210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DF452A-F441-297C-A6F1-F4D2DEAED116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開発の流れ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734DC3-673E-7448-4872-64E03C53EE3D}"/>
              </a:ext>
            </a:extLst>
          </p:cNvPr>
          <p:cNvSpPr txBox="1"/>
          <p:nvPr/>
        </p:nvSpPr>
        <p:spPr>
          <a:xfrm>
            <a:off x="687896" y="1442906"/>
            <a:ext cx="11210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1.</a:t>
            </a:r>
            <a:r>
              <a:rPr kumimoji="1" lang="ja-JP" altLang="en-US" sz="2800" dirty="0"/>
              <a:t>サ</a:t>
            </a:r>
            <a:r>
              <a:rPr lang="ja-JP" altLang="en-US" sz="2800" dirty="0"/>
              <a:t>ーバーレスアプリケーションプロジェクトを作成</a:t>
            </a:r>
            <a:br>
              <a:rPr lang="en-US" altLang="ja-JP" sz="2800" dirty="0"/>
            </a:br>
            <a:r>
              <a:rPr lang="en-US" altLang="ja-JP" sz="2800" dirty="0"/>
              <a:t>   </a:t>
            </a:r>
            <a:r>
              <a:rPr kumimoji="1" lang="en-US" altLang="ja-JP" sz="2800" dirty="0" err="1"/>
              <a:t>sam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init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F9A197-0ADC-89DC-DA17-6BB95B7EC82F}"/>
              </a:ext>
            </a:extLst>
          </p:cNvPr>
          <p:cNvSpPr txBox="1"/>
          <p:nvPr/>
        </p:nvSpPr>
        <p:spPr>
          <a:xfrm>
            <a:off x="687896" y="2723085"/>
            <a:ext cx="8019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2.</a:t>
            </a:r>
            <a:r>
              <a:rPr lang="ja-JP" altLang="en-US" sz="2800" dirty="0"/>
              <a:t>アプリケーションのコードをビルド</a:t>
            </a:r>
            <a:br>
              <a:rPr lang="en-US" altLang="ja-JP" sz="2800" dirty="0"/>
            </a:br>
            <a:r>
              <a:rPr lang="en-US" altLang="ja-JP" sz="2800" dirty="0"/>
              <a:t>   </a:t>
            </a:r>
            <a:r>
              <a:rPr lang="en-US" altLang="ja-JP" sz="2800" dirty="0" err="1"/>
              <a:t>sam</a:t>
            </a:r>
            <a:r>
              <a:rPr lang="en-US" altLang="ja-JP" sz="2800" dirty="0"/>
              <a:t> build –use-container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97F8E7-94A7-37B6-20B7-8DF78D808CF9}"/>
              </a:ext>
            </a:extLst>
          </p:cNvPr>
          <p:cNvSpPr txBox="1"/>
          <p:nvPr/>
        </p:nvSpPr>
        <p:spPr>
          <a:xfrm>
            <a:off x="687896" y="4003264"/>
            <a:ext cx="9034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3.</a:t>
            </a:r>
            <a:r>
              <a:rPr lang="ja-JP" altLang="en-US" sz="2800"/>
              <a:t>ビルドされたアプリケーションを</a:t>
            </a:r>
            <a:r>
              <a:rPr lang="en-US" altLang="ja-JP" sz="2800"/>
              <a:t>AWS</a:t>
            </a:r>
            <a:r>
              <a:rPr lang="ja-JP" altLang="en-US" sz="2800"/>
              <a:t>上にデプロイ</a:t>
            </a:r>
            <a:br>
              <a:rPr lang="en-US" altLang="ja-JP" sz="2800"/>
            </a:br>
            <a:r>
              <a:rPr lang="en-US" altLang="ja-JP" sz="2800"/>
              <a:t>sam deploy -guided –capabilities CAPABILITY_IAM CAPABILITY_AUTO_EXPAND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123206-C3D3-BD2F-9CD3-178C83D211BF}"/>
              </a:ext>
            </a:extLst>
          </p:cNvPr>
          <p:cNvSpPr txBox="1"/>
          <p:nvPr/>
        </p:nvSpPr>
        <p:spPr>
          <a:xfrm>
            <a:off x="6293140" y="3244334"/>
            <a:ext cx="583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Docker </a:t>
            </a:r>
            <a:r>
              <a:rPr lang="ja-JP" altLang="en-US" dirty="0"/>
              <a:t>コンテナを起動し、その中でビルドを行う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36670E9-4757-46B2-B9DF-51C2FFA69C8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444455" y="3429000"/>
            <a:ext cx="848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CECDDBD-E03F-C81A-BD2E-2013D21A32FA}"/>
              </a:ext>
            </a:extLst>
          </p:cNvPr>
          <p:cNvCxnSpPr>
            <a:cxnSpLocks/>
          </p:cNvCxnSpPr>
          <p:nvPr/>
        </p:nvCxnSpPr>
        <p:spPr>
          <a:xfrm flipH="1" flipV="1">
            <a:off x="3313651" y="4899171"/>
            <a:ext cx="528507" cy="51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789B0A-5272-9B60-02C6-EDEF44656514}"/>
              </a:ext>
            </a:extLst>
          </p:cNvPr>
          <p:cNvSpPr txBox="1"/>
          <p:nvPr/>
        </p:nvSpPr>
        <p:spPr>
          <a:xfrm>
            <a:off x="3742188" y="5460390"/>
            <a:ext cx="118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対話</a:t>
            </a:r>
            <a:r>
              <a:rPr lang="ja-JP" altLang="en-US" dirty="0"/>
              <a:t>形式</a:t>
            </a:r>
            <a:endParaRPr kumimoji="1"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1A9A1F-2708-2E36-867E-D305FC72D402}"/>
              </a:ext>
            </a:extLst>
          </p:cNvPr>
          <p:cNvCxnSpPr>
            <a:cxnSpLocks/>
          </p:cNvCxnSpPr>
          <p:nvPr/>
        </p:nvCxnSpPr>
        <p:spPr>
          <a:xfrm flipH="1" flipV="1">
            <a:off x="7508147" y="4899171"/>
            <a:ext cx="892028" cy="33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5A0E113-CB97-72EC-DDB6-4CDA3BE8F265}"/>
              </a:ext>
            </a:extLst>
          </p:cNvPr>
          <p:cNvSpPr txBox="1"/>
          <p:nvPr/>
        </p:nvSpPr>
        <p:spPr>
          <a:xfrm>
            <a:off x="6014905" y="5255703"/>
            <a:ext cx="5377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AWS CloudFormation </a:t>
            </a:r>
            <a:r>
              <a:rPr lang="ja-JP" altLang="en-US" dirty="0"/>
              <a:t>が </a:t>
            </a:r>
            <a:r>
              <a:rPr lang="en-US" altLang="ja-JP" dirty="0"/>
              <a:t>IAM </a:t>
            </a:r>
            <a:r>
              <a:rPr lang="ja-JP" altLang="en-US" dirty="0"/>
              <a:t>リソース（ロールやポリシーなど）を代わりに作成することを許可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8EB7984-14FF-23D2-91B0-E74614637FED}"/>
              </a:ext>
            </a:extLst>
          </p:cNvPr>
          <p:cNvCxnSpPr>
            <a:cxnSpLocks/>
          </p:cNvCxnSpPr>
          <p:nvPr/>
        </p:nvCxnSpPr>
        <p:spPr>
          <a:xfrm flipH="1" flipV="1">
            <a:off x="1459511" y="5334914"/>
            <a:ext cx="211910" cy="56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14AE29D-4900-6E3D-957A-85C08F5CD54C}"/>
              </a:ext>
            </a:extLst>
          </p:cNvPr>
          <p:cNvSpPr txBox="1"/>
          <p:nvPr/>
        </p:nvSpPr>
        <p:spPr>
          <a:xfrm>
            <a:off x="1565466" y="601225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CloudFormation </a:t>
            </a:r>
            <a:r>
              <a:rPr lang="ja-JP" altLang="en-US" dirty="0"/>
              <a:t>がネストされたスタックを自動的に展開して作成することを許可</a:t>
            </a:r>
          </a:p>
        </p:txBody>
      </p:sp>
    </p:spTree>
    <p:extLst>
      <p:ext uri="{BB962C8B-B14F-4D97-AF65-F5344CB8AC3E}">
        <p14:creationId xmlns:p14="http://schemas.microsoft.com/office/powerpoint/2010/main" val="325628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F37B6AC-733C-05C9-8BD8-E374CBED0C99}"/>
              </a:ext>
            </a:extLst>
          </p:cNvPr>
          <p:cNvSpPr/>
          <p:nvPr/>
        </p:nvSpPr>
        <p:spPr>
          <a:xfrm>
            <a:off x="4957894" y="1748921"/>
            <a:ext cx="1597402" cy="3653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61A5314-A283-0D3D-8105-D8859AE2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78" y="2089777"/>
            <a:ext cx="873255" cy="834154"/>
          </a:xfrm>
          <a:prstGeom prst="rect">
            <a:avLst/>
          </a:prstGeom>
        </p:spPr>
      </p:pic>
      <p:pic>
        <p:nvPicPr>
          <p:cNvPr id="5" name="グラフィックス 4" descr="ドキュメント 単色塗りつぶし">
            <a:extLst>
              <a:ext uri="{FF2B5EF4-FFF2-40B4-BE49-F238E27FC236}">
                <a16:creationId xmlns:a16="http://schemas.microsoft.com/office/drawing/2014/main" id="{E36E6DA2-DE43-F4FF-D001-1DF09685A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7010" y="1291721"/>
            <a:ext cx="914400" cy="914400"/>
          </a:xfrm>
          <a:prstGeom prst="rect">
            <a:avLst/>
          </a:prstGeom>
        </p:spPr>
      </p:pic>
      <p:sp>
        <p:nvSpPr>
          <p:cNvPr id="2" name="円柱 1">
            <a:extLst>
              <a:ext uri="{FF2B5EF4-FFF2-40B4-BE49-F238E27FC236}">
                <a16:creationId xmlns:a16="http://schemas.microsoft.com/office/drawing/2014/main" id="{2BF2BD9D-4F63-8186-DB00-3B7649DE1868}"/>
              </a:ext>
            </a:extLst>
          </p:cNvPr>
          <p:cNvSpPr/>
          <p:nvPr/>
        </p:nvSpPr>
        <p:spPr>
          <a:xfrm>
            <a:off x="1245067" y="3585926"/>
            <a:ext cx="1458286" cy="161068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DF4B60-8693-CCA9-009E-EB20E6511A3B}"/>
              </a:ext>
            </a:extLst>
          </p:cNvPr>
          <p:cNvCxnSpPr>
            <a:cxnSpLocks/>
          </p:cNvCxnSpPr>
          <p:nvPr/>
        </p:nvCxnSpPr>
        <p:spPr>
          <a:xfrm>
            <a:off x="1974210" y="2436451"/>
            <a:ext cx="0" cy="709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94B6D77-AB05-A19C-35DA-112EB29927A3}"/>
              </a:ext>
            </a:extLst>
          </p:cNvPr>
          <p:cNvSpPr txBox="1"/>
          <p:nvPr/>
        </p:nvSpPr>
        <p:spPr>
          <a:xfrm>
            <a:off x="820724" y="5636666"/>
            <a:ext cx="230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加工前のファイルを置く</a:t>
            </a:r>
            <a:r>
              <a:rPr kumimoji="1" lang="en-US" altLang="ja-JP" dirty="0"/>
              <a:t>S3</a:t>
            </a:r>
            <a:r>
              <a:rPr kumimoji="1" lang="ja-JP" altLang="en-US" dirty="0"/>
              <a:t>バケット</a:t>
            </a:r>
          </a:p>
        </p:txBody>
      </p:sp>
      <p:pic>
        <p:nvPicPr>
          <p:cNvPr id="11" name="グラフィックス 10" descr="ドキュメント 単色塗りつぶし">
            <a:extLst>
              <a:ext uri="{FF2B5EF4-FFF2-40B4-BE49-F238E27FC236}">
                <a16:creationId xmlns:a16="http://schemas.microsoft.com/office/drawing/2014/main" id="{E28C7ED2-85AC-D293-9E3E-1C9F00716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3878" y="3934069"/>
            <a:ext cx="914400" cy="914400"/>
          </a:xfrm>
          <a:prstGeom prst="rect">
            <a:avLst/>
          </a:prstGeom>
        </p:spPr>
      </p:pic>
      <p:sp>
        <p:nvSpPr>
          <p:cNvPr id="12" name="円柱 11">
            <a:extLst>
              <a:ext uri="{FF2B5EF4-FFF2-40B4-BE49-F238E27FC236}">
                <a16:creationId xmlns:a16="http://schemas.microsoft.com/office/drawing/2014/main" id="{67D9FFD3-0A88-4490-4440-B15E8CC45540}"/>
              </a:ext>
            </a:extLst>
          </p:cNvPr>
          <p:cNvSpPr/>
          <p:nvPr/>
        </p:nvSpPr>
        <p:spPr>
          <a:xfrm>
            <a:off x="8758803" y="3585926"/>
            <a:ext cx="1458286" cy="161068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CF16364-10BB-E6B6-E60D-695183277BF5}"/>
              </a:ext>
            </a:extLst>
          </p:cNvPr>
          <p:cNvCxnSpPr>
            <a:cxnSpLocks/>
          </p:cNvCxnSpPr>
          <p:nvPr/>
        </p:nvCxnSpPr>
        <p:spPr>
          <a:xfrm>
            <a:off x="3127696" y="4391269"/>
            <a:ext cx="16959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D510AF3-2800-AE46-DD3E-BBBBB83C75BA}"/>
              </a:ext>
            </a:extLst>
          </p:cNvPr>
          <p:cNvSpPr txBox="1"/>
          <p:nvPr/>
        </p:nvSpPr>
        <p:spPr>
          <a:xfrm>
            <a:off x="8334460" y="5537396"/>
            <a:ext cx="230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保存先の</a:t>
            </a:r>
            <a:r>
              <a:rPr kumimoji="1" lang="en-US" altLang="ja-JP" dirty="0"/>
              <a:t>S3</a:t>
            </a:r>
            <a:r>
              <a:rPr kumimoji="1" lang="ja-JP" altLang="en-US" dirty="0"/>
              <a:t>バケット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4C41AB0-DF45-C2F7-D4DC-D11C9F7754A7}"/>
              </a:ext>
            </a:extLst>
          </p:cNvPr>
          <p:cNvCxnSpPr>
            <a:cxnSpLocks/>
          </p:cNvCxnSpPr>
          <p:nvPr/>
        </p:nvCxnSpPr>
        <p:spPr>
          <a:xfrm>
            <a:off x="6576970" y="4391269"/>
            <a:ext cx="16959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35E731-E377-47F3-4D90-15E999D9E9CD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今回作成したサーバーレスアプリ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4E16B43-AB38-D5B1-BC3F-F5A37F6F4BDF}"/>
              </a:ext>
            </a:extLst>
          </p:cNvPr>
          <p:cNvSpPr txBox="1"/>
          <p:nvPr/>
        </p:nvSpPr>
        <p:spPr>
          <a:xfrm>
            <a:off x="3189212" y="4663803"/>
            <a:ext cx="159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ダウンロード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77ED7E0-90D4-A1CF-8C52-F2FF20FCA018}"/>
              </a:ext>
            </a:extLst>
          </p:cNvPr>
          <p:cNvSpPr txBox="1"/>
          <p:nvPr/>
        </p:nvSpPr>
        <p:spPr>
          <a:xfrm>
            <a:off x="6674137" y="4692797"/>
            <a:ext cx="159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アップロード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EAC87B6-02F2-E442-75B3-4629A0564745}"/>
              </a:ext>
            </a:extLst>
          </p:cNvPr>
          <p:cNvCxnSpPr>
            <a:cxnSpLocks/>
          </p:cNvCxnSpPr>
          <p:nvPr/>
        </p:nvCxnSpPr>
        <p:spPr>
          <a:xfrm flipV="1">
            <a:off x="2978092" y="2600587"/>
            <a:ext cx="1979802" cy="973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05E4F10-A062-3961-4378-2EBCC760A483}"/>
              </a:ext>
            </a:extLst>
          </p:cNvPr>
          <p:cNvSpPr txBox="1"/>
          <p:nvPr/>
        </p:nvSpPr>
        <p:spPr>
          <a:xfrm>
            <a:off x="116045" y="2606495"/>
            <a:ext cx="186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ファイルを置く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65E5559-9FF7-C650-6B1E-79F64404CADD}"/>
              </a:ext>
            </a:extLst>
          </p:cNvPr>
          <p:cNvSpPr txBox="1"/>
          <p:nvPr/>
        </p:nvSpPr>
        <p:spPr>
          <a:xfrm>
            <a:off x="2818352" y="1866389"/>
            <a:ext cx="1998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イベントが発生し、</a:t>
            </a:r>
            <a:r>
              <a:rPr kumimoji="1" lang="en-US" altLang="ja-JP" dirty="0"/>
              <a:t>Lambda</a:t>
            </a:r>
            <a:r>
              <a:rPr kumimoji="1" lang="ja-JP" altLang="en-US" dirty="0"/>
              <a:t>関数が実行される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15BEF54-DF0A-233E-AC86-FC496D614953}"/>
              </a:ext>
            </a:extLst>
          </p:cNvPr>
          <p:cNvSpPr txBox="1"/>
          <p:nvPr/>
        </p:nvSpPr>
        <p:spPr>
          <a:xfrm>
            <a:off x="5401112" y="4940822"/>
            <a:ext cx="71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加工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FD7099-2C1C-2EBC-C332-D54B6F837079}"/>
              </a:ext>
            </a:extLst>
          </p:cNvPr>
          <p:cNvSpPr txBox="1"/>
          <p:nvPr/>
        </p:nvSpPr>
        <p:spPr>
          <a:xfrm>
            <a:off x="7472838" y="1513020"/>
            <a:ext cx="414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置かれたファイルをパスワード付き</a:t>
            </a:r>
            <a:r>
              <a:rPr kumimoji="1" lang="en-US" altLang="ja-JP" dirty="0"/>
              <a:t>ZIP</a:t>
            </a:r>
            <a:r>
              <a:rPr kumimoji="1" lang="ja-JP" altLang="en-US" dirty="0"/>
              <a:t>ファイルにしてアップロードする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B4B8213C-50A8-3427-FA9F-CB114DD6737E}"/>
              </a:ext>
            </a:extLst>
          </p:cNvPr>
          <p:cNvSpPr/>
          <p:nvPr/>
        </p:nvSpPr>
        <p:spPr>
          <a:xfrm>
            <a:off x="7472838" y="1418362"/>
            <a:ext cx="4028467" cy="78775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87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3EF7184-A29E-1E69-A5D9-38C87EE4EF2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363" t="14776" b="9648"/>
          <a:stretch/>
        </p:blipFill>
        <p:spPr>
          <a:xfrm>
            <a:off x="879566" y="1541416"/>
            <a:ext cx="9640388" cy="453716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F683DC-9807-1BB8-FAC8-935421ED3E32}"/>
              </a:ext>
            </a:extLst>
          </p:cNvPr>
          <p:cNvSpPr txBox="1"/>
          <p:nvPr/>
        </p:nvSpPr>
        <p:spPr>
          <a:xfrm>
            <a:off x="528505" y="470503"/>
            <a:ext cx="451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作成したスタック</a:t>
            </a:r>
          </a:p>
        </p:txBody>
      </p:sp>
    </p:spTree>
    <p:extLst>
      <p:ext uri="{BB962C8B-B14F-4D97-AF65-F5344CB8AC3E}">
        <p14:creationId xmlns:p14="http://schemas.microsoft.com/office/powerpoint/2010/main" val="108573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2157A295-FEAB-AB23-FACC-4EFF192082C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222" b="9587"/>
          <a:stretch/>
        </p:blipFill>
        <p:spPr>
          <a:xfrm>
            <a:off x="879566" y="1489165"/>
            <a:ext cx="10972801" cy="52251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B600F8-9984-DE56-85F4-C9BFB6A23CE2}"/>
              </a:ext>
            </a:extLst>
          </p:cNvPr>
          <p:cNvSpPr txBox="1"/>
          <p:nvPr/>
        </p:nvSpPr>
        <p:spPr>
          <a:xfrm>
            <a:off x="528505" y="470503"/>
            <a:ext cx="536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作成した</a:t>
            </a:r>
            <a:r>
              <a:rPr kumimoji="1" lang="en-US" altLang="ja-JP" sz="3600" dirty="0"/>
              <a:t>Lambda</a:t>
            </a:r>
            <a:r>
              <a:rPr kumimoji="1" lang="ja-JP" altLang="en-US" sz="3600" dirty="0"/>
              <a:t>関数</a:t>
            </a:r>
          </a:p>
        </p:txBody>
      </p:sp>
    </p:spTree>
    <p:extLst>
      <p:ext uri="{BB962C8B-B14F-4D97-AF65-F5344CB8AC3E}">
        <p14:creationId xmlns:p14="http://schemas.microsoft.com/office/powerpoint/2010/main" val="53028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0217363-325F-8618-2D6B-0E21FE2F38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350" b="9460"/>
          <a:stretch/>
        </p:blipFill>
        <p:spPr>
          <a:xfrm>
            <a:off x="879566" y="1541416"/>
            <a:ext cx="10972801" cy="5225143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F79F7E-0230-9AF7-32D4-A8848050C722}"/>
              </a:ext>
            </a:extLst>
          </p:cNvPr>
          <p:cNvSpPr txBox="1"/>
          <p:nvPr/>
        </p:nvSpPr>
        <p:spPr>
          <a:xfrm>
            <a:off x="528505" y="470503"/>
            <a:ext cx="536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作成した</a:t>
            </a:r>
            <a:r>
              <a:rPr kumimoji="1" lang="en-US" altLang="ja-JP" sz="3600" dirty="0"/>
              <a:t>S3</a:t>
            </a:r>
            <a:r>
              <a:rPr kumimoji="1" lang="ja-JP" altLang="en-US" sz="3600" dirty="0"/>
              <a:t>バケット</a:t>
            </a:r>
          </a:p>
        </p:txBody>
      </p:sp>
    </p:spTree>
    <p:extLst>
      <p:ext uri="{BB962C8B-B14F-4D97-AF65-F5344CB8AC3E}">
        <p14:creationId xmlns:p14="http://schemas.microsoft.com/office/powerpoint/2010/main" val="16686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5F2F81A0-F909-7125-FFDC-DEF1ACB164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858" b="9587"/>
          <a:stretch/>
        </p:blipFill>
        <p:spPr>
          <a:xfrm>
            <a:off x="879566" y="1541416"/>
            <a:ext cx="10972801" cy="518160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271407A-AF51-47CD-0214-2D95DA16888D}"/>
              </a:ext>
            </a:extLst>
          </p:cNvPr>
          <p:cNvSpPr txBox="1"/>
          <p:nvPr/>
        </p:nvSpPr>
        <p:spPr>
          <a:xfrm>
            <a:off x="528505" y="470503"/>
            <a:ext cx="536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ファイルをアップロード</a:t>
            </a:r>
          </a:p>
        </p:txBody>
      </p:sp>
    </p:spTree>
    <p:extLst>
      <p:ext uri="{BB962C8B-B14F-4D97-AF65-F5344CB8AC3E}">
        <p14:creationId xmlns:p14="http://schemas.microsoft.com/office/powerpoint/2010/main" val="179623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805</TotalTime>
  <Words>867</Words>
  <Application>Microsoft Office PowerPoint</Application>
  <PresentationFormat>ワイド画面</PresentationFormat>
  <Paragraphs>125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21" baseType="lpstr">
      <vt:lpstr>Noto Sans JP</vt:lpstr>
      <vt:lpstr>YakuHanJPs</vt:lpstr>
      <vt:lpstr>游ゴシック</vt:lpstr>
      <vt:lpstr>游ゴシック Light</vt:lpstr>
      <vt:lpstr>Arial</vt:lpstr>
      <vt:lpstr>Consolas</vt:lpstr>
      <vt:lpstr>Office テーマ</vt:lpstr>
      <vt:lpstr>AWS SAMを使った サーバレスアプリ開発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SAMを使った サーバレスアプリ開発</dc:title>
  <dc:creator>順哉 徳重</dc:creator>
  <cp:lastModifiedBy>德重　順哉</cp:lastModifiedBy>
  <cp:revision>10</cp:revision>
  <dcterms:created xsi:type="dcterms:W3CDTF">2025-02-04T11:28:08Z</dcterms:created>
  <dcterms:modified xsi:type="dcterms:W3CDTF">2025-02-19T08:08:48Z</dcterms:modified>
</cp:coreProperties>
</file>