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E8801-B434-46BA-8F7F-262F3CCC920D}" v="81" dt="2025-08-02T16:00:06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順哉 徳重" userId="61863bed2814b00a" providerId="LiveId" clId="{1B5E8801-B434-46BA-8F7F-262F3CCC920D}"/>
    <pc:docChg chg="undo custSel addSld delSld modSld sldOrd">
      <pc:chgData name="順哉 徳重" userId="61863bed2814b00a" providerId="LiveId" clId="{1B5E8801-B434-46BA-8F7F-262F3CCC920D}" dt="2025-08-03T12:34:19.066" v="2386" actId="20577"/>
      <pc:docMkLst>
        <pc:docMk/>
      </pc:docMkLst>
      <pc:sldChg chg="addSp delSp modSp del mod">
        <pc:chgData name="順哉 徳重" userId="61863bed2814b00a" providerId="LiveId" clId="{1B5E8801-B434-46BA-8F7F-262F3CCC920D}" dt="2025-08-02T09:16:21.059" v="2045" actId="47"/>
        <pc:sldMkLst>
          <pc:docMk/>
          <pc:sldMk cId="3692582954" sldId="256"/>
        </pc:sldMkLst>
      </pc:sldChg>
      <pc:sldChg chg="modSp mod">
        <pc:chgData name="順哉 徳重" userId="61863bed2814b00a" providerId="LiveId" clId="{1B5E8801-B434-46BA-8F7F-262F3CCC920D}" dt="2025-08-02T02:33:35.105" v="1892" actId="20577"/>
        <pc:sldMkLst>
          <pc:docMk/>
          <pc:sldMk cId="1528216126" sldId="257"/>
        </pc:sldMkLst>
        <pc:spChg chg="mod">
          <ac:chgData name="順哉 徳重" userId="61863bed2814b00a" providerId="LiveId" clId="{1B5E8801-B434-46BA-8F7F-262F3CCC920D}" dt="2025-08-02T02:33:35.105" v="1892" actId="20577"/>
          <ac:spMkLst>
            <pc:docMk/>
            <pc:sldMk cId="1528216126" sldId="257"/>
            <ac:spMk id="2" creationId="{3280058D-49E3-AF83-0C38-2B9F69507393}"/>
          </ac:spMkLst>
        </pc:spChg>
      </pc:sldChg>
      <pc:sldChg chg="addSp delSp modSp mod">
        <pc:chgData name="順哉 徳重" userId="61863bed2814b00a" providerId="LiveId" clId="{1B5E8801-B434-46BA-8F7F-262F3CCC920D}" dt="2025-08-02T09:59:05.997" v="2246" actId="1076"/>
        <pc:sldMkLst>
          <pc:docMk/>
          <pc:sldMk cId="2133145107" sldId="258"/>
        </pc:sldMkLst>
        <pc:spChg chg="mod">
          <ac:chgData name="順哉 徳重" userId="61863bed2814b00a" providerId="LiveId" clId="{1B5E8801-B434-46BA-8F7F-262F3CCC920D}" dt="2025-08-02T04:16:39.987" v="1993" actId="2711"/>
          <ac:spMkLst>
            <pc:docMk/>
            <pc:sldMk cId="2133145107" sldId="258"/>
            <ac:spMk id="2" creationId="{674C3C5E-5927-F8CE-033C-63B6BED69D06}"/>
          </ac:spMkLst>
        </pc:spChg>
        <pc:spChg chg="del mod">
          <ac:chgData name="順哉 徳重" userId="61863bed2814b00a" providerId="LiveId" clId="{1B5E8801-B434-46BA-8F7F-262F3CCC920D}" dt="2025-08-02T03:26:20.801" v="1926" actId="478"/>
          <ac:spMkLst>
            <pc:docMk/>
            <pc:sldMk cId="2133145107" sldId="258"/>
            <ac:spMk id="3" creationId="{29FADF96-FF8D-E25A-CD79-4CA1567E185F}"/>
          </ac:spMkLst>
        </pc:spChg>
        <pc:spChg chg="del">
          <ac:chgData name="順哉 徳重" userId="61863bed2814b00a" providerId="LiveId" clId="{1B5E8801-B434-46BA-8F7F-262F3CCC920D}" dt="2025-08-02T03:26:11.733" v="1924" actId="21"/>
          <ac:spMkLst>
            <pc:docMk/>
            <pc:sldMk cId="2133145107" sldId="258"/>
            <ac:spMk id="5" creationId="{C4E3FF58-D21D-A3EE-8344-6A39A389BE66}"/>
          </ac:spMkLst>
        </pc:spChg>
        <pc:spChg chg="add del mod">
          <ac:chgData name="順哉 徳重" userId="61863bed2814b00a" providerId="LiveId" clId="{1B5E8801-B434-46BA-8F7F-262F3CCC920D}" dt="2025-08-02T03:27:03.764" v="1931" actId="478"/>
          <ac:spMkLst>
            <pc:docMk/>
            <pc:sldMk cId="2133145107" sldId="258"/>
            <ac:spMk id="6" creationId="{6B5885DB-E7AB-05F2-D770-7BA5CA05AE91}"/>
          </ac:spMkLst>
        </pc:spChg>
        <pc:spChg chg="del">
          <ac:chgData name="順哉 徳重" userId="61863bed2814b00a" providerId="LiveId" clId="{1B5E8801-B434-46BA-8F7F-262F3CCC920D}" dt="2025-08-02T03:26:50.834" v="1927" actId="478"/>
          <ac:spMkLst>
            <pc:docMk/>
            <pc:sldMk cId="2133145107" sldId="258"/>
            <ac:spMk id="8" creationId="{C96D835D-43CA-EA79-C2BE-0092DF99E68E}"/>
          </ac:spMkLst>
        </pc:spChg>
        <pc:spChg chg="del mod">
          <ac:chgData name="順哉 徳重" userId="61863bed2814b00a" providerId="LiveId" clId="{1B5E8801-B434-46BA-8F7F-262F3CCC920D}" dt="2025-08-02T03:27:10.698" v="1933" actId="478"/>
          <ac:spMkLst>
            <pc:docMk/>
            <pc:sldMk cId="2133145107" sldId="258"/>
            <ac:spMk id="11" creationId="{1E0154B3-B979-993C-55AF-6B6A01194F80}"/>
          </ac:spMkLst>
        </pc:spChg>
        <pc:spChg chg="del">
          <ac:chgData name="順哉 徳重" userId="61863bed2814b00a" providerId="LiveId" clId="{1B5E8801-B434-46BA-8F7F-262F3CCC920D}" dt="2025-08-02T03:27:13.781" v="1934" actId="478"/>
          <ac:spMkLst>
            <pc:docMk/>
            <pc:sldMk cId="2133145107" sldId="258"/>
            <ac:spMk id="12" creationId="{A4F55715-C5E2-22CA-9C1E-B3CE2657CAA1}"/>
          </ac:spMkLst>
        </pc:spChg>
        <pc:spChg chg="del">
          <ac:chgData name="順哉 徳重" userId="61863bed2814b00a" providerId="LiveId" clId="{1B5E8801-B434-46BA-8F7F-262F3CCC920D}" dt="2025-08-02T03:27:17.848" v="1935" actId="478"/>
          <ac:spMkLst>
            <pc:docMk/>
            <pc:sldMk cId="2133145107" sldId="258"/>
            <ac:spMk id="13" creationId="{1E925104-067F-535E-8391-A6C40A2BEBE2}"/>
          </ac:spMkLst>
        </pc:spChg>
        <pc:spChg chg="del mod">
          <ac:chgData name="順哉 徳重" userId="61863bed2814b00a" providerId="LiveId" clId="{1B5E8801-B434-46BA-8F7F-262F3CCC920D}" dt="2025-08-02T03:26:59.443" v="1930" actId="478"/>
          <ac:spMkLst>
            <pc:docMk/>
            <pc:sldMk cId="2133145107" sldId="258"/>
            <ac:spMk id="14" creationId="{5B37345F-07AF-F3CF-3D01-F12C823BC695}"/>
          </ac:spMkLst>
        </pc:spChg>
        <pc:picChg chg="add mod">
          <ac:chgData name="順哉 徳重" userId="61863bed2814b00a" providerId="LiveId" clId="{1B5E8801-B434-46BA-8F7F-262F3CCC920D}" dt="2025-08-02T09:59:05.997" v="2246" actId="1076"/>
          <ac:picMkLst>
            <pc:docMk/>
            <pc:sldMk cId="2133145107" sldId="258"/>
            <ac:picMk id="9" creationId="{C8E3D03C-9294-2CA8-5E81-174FC4D5B482}"/>
          </ac:picMkLst>
        </pc:picChg>
        <pc:picChg chg="del">
          <ac:chgData name="順哉 徳重" userId="61863bed2814b00a" providerId="LiveId" clId="{1B5E8801-B434-46BA-8F7F-262F3CCC920D}" dt="2025-08-02T03:28:51.487" v="1936" actId="21"/>
          <ac:picMkLst>
            <pc:docMk/>
            <pc:sldMk cId="2133145107" sldId="258"/>
            <ac:picMk id="10" creationId="{911F8C84-928C-9F3F-3684-0F1F75A3DD46}"/>
          </ac:picMkLst>
        </pc:picChg>
        <pc:picChg chg="add del mod">
          <ac:chgData name="順哉 徳重" userId="61863bed2814b00a" providerId="LiveId" clId="{1B5E8801-B434-46BA-8F7F-262F3CCC920D}" dt="2025-08-02T09:57:58.957" v="2237" actId="478"/>
          <ac:picMkLst>
            <pc:docMk/>
            <pc:sldMk cId="2133145107" sldId="258"/>
            <ac:picMk id="16" creationId="{ED7ED93B-08E5-F77E-3490-D27E40D5B8A9}"/>
          </ac:picMkLst>
        </pc:picChg>
        <pc:picChg chg="add del mod">
          <ac:chgData name="順哉 徳重" userId="61863bed2814b00a" providerId="LiveId" clId="{1B5E8801-B434-46BA-8F7F-262F3CCC920D}" dt="2025-08-02T09:58:51.144" v="2245" actId="21"/>
          <ac:picMkLst>
            <pc:docMk/>
            <pc:sldMk cId="2133145107" sldId="258"/>
            <ac:picMk id="18" creationId="{AF5FB8EF-F74C-E5F7-9F5A-6DBD94C22CBA}"/>
          </ac:picMkLst>
        </pc:picChg>
      </pc:sldChg>
      <pc:sldChg chg="addSp delSp modSp mod">
        <pc:chgData name="順哉 徳重" userId="61863bed2814b00a" providerId="LiveId" clId="{1B5E8801-B434-46BA-8F7F-262F3CCC920D}" dt="2025-08-02T03:49:34.785" v="1963" actId="1076"/>
        <pc:sldMkLst>
          <pc:docMk/>
          <pc:sldMk cId="3546876856" sldId="260"/>
        </pc:sldMkLst>
        <pc:spChg chg="mod">
          <ac:chgData name="順哉 徳重" userId="61863bed2814b00a" providerId="LiveId" clId="{1B5E8801-B434-46BA-8F7F-262F3CCC920D}" dt="2025-08-02T03:49:16.176" v="1962" actId="20577"/>
          <ac:spMkLst>
            <pc:docMk/>
            <pc:sldMk cId="3546876856" sldId="260"/>
            <ac:spMk id="4" creationId="{4D18B523-245E-186E-B499-47996B2CA785}"/>
          </ac:spMkLst>
        </pc:spChg>
        <pc:picChg chg="del">
          <ac:chgData name="順哉 徳重" userId="61863bed2814b00a" providerId="LiveId" clId="{1B5E8801-B434-46BA-8F7F-262F3CCC920D}" dt="2025-08-02T03:30:29.223" v="1943" actId="21"/>
          <ac:picMkLst>
            <pc:docMk/>
            <pc:sldMk cId="3546876856" sldId="260"/>
            <ac:picMk id="3" creationId="{937985DA-8DFF-C91A-7B96-15995F8622D1}"/>
          </ac:picMkLst>
        </pc:picChg>
        <pc:picChg chg="add mod">
          <ac:chgData name="順哉 徳重" userId="61863bed2814b00a" providerId="LiveId" clId="{1B5E8801-B434-46BA-8F7F-262F3CCC920D}" dt="2025-08-02T03:49:34.785" v="1963" actId="1076"/>
          <ac:picMkLst>
            <pc:docMk/>
            <pc:sldMk cId="3546876856" sldId="260"/>
            <ac:picMk id="5" creationId="{26C94BF3-3AD1-BAEC-AE45-514EC7403AA9}"/>
          </ac:picMkLst>
        </pc:picChg>
        <pc:picChg chg="del">
          <ac:chgData name="順哉 徳重" userId="61863bed2814b00a" providerId="LiveId" clId="{1B5E8801-B434-46BA-8F7F-262F3CCC920D}" dt="2025-08-02T03:30:32.971" v="1944" actId="21"/>
          <ac:picMkLst>
            <pc:docMk/>
            <pc:sldMk cId="3546876856" sldId="260"/>
            <ac:picMk id="6" creationId="{A3019B54-C033-BB90-C95F-02A60B08EFAC}"/>
          </ac:picMkLst>
        </pc:picChg>
      </pc:sldChg>
      <pc:sldChg chg="addSp delSp modSp mod ord">
        <pc:chgData name="順哉 徳重" userId="61863bed2814b00a" providerId="LiveId" clId="{1B5E8801-B434-46BA-8F7F-262F3CCC920D}" dt="2025-08-02T08:30:45.833" v="2001" actId="1076"/>
        <pc:sldMkLst>
          <pc:docMk/>
          <pc:sldMk cId="3860974027" sldId="261"/>
        </pc:sldMkLst>
        <pc:spChg chg="del mod">
          <ac:chgData name="順哉 徳重" userId="61863bed2814b00a" providerId="LiveId" clId="{1B5E8801-B434-46BA-8F7F-262F3CCC920D}" dt="2025-08-02T04:15:23.652" v="1970" actId="478"/>
          <ac:spMkLst>
            <pc:docMk/>
            <pc:sldMk cId="3860974027" sldId="261"/>
            <ac:spMk id="3" creationId="{EA137A18-90E6-FB42-4F8E-F1269C324D97}"/>
          </ac:spMkLst>
        </pc:spChg>
        <pc:spChg chg="del mod">
          <ac:chgData name="順哉 徳重" userId="61863bed2814b00a" providerId="LiveId" clId="{1B5E8801-B434-46BA-8F7F-262F3CCC920D}" dt="2025-08-02T04:15:19.895" v="1969" actId="478"/>
          <ac:spMkLst>
            <pc:docMk/>
            <pc:sldMk cId="3860974027" sldId="261"/>
            <ac:spMk id="4" creationId="{AE66A4EB-94B8-AB85-2500-5E6ED1EE49A3}"/>
          </ac:spMkLst>
        </pc:spChg>
        <pc:spChg chg="del mod">
          <ac:chgData name="順哉 徳重" userId="61863bed2814b00a" providerId="LiveId" clId="{1B5E8801-B434-46BA-8F7F-262F3CCC920D}" dt="2025-08-02T04:15:26.363" v="1971" actId="478"/>
          <ac:spMkLst>
            <pc:docMk/>
            <pc:sldMk cId="3860974027" sldId="261"/>
            <ac:spMk id="9" creationId="{1C5756B7-0207-3303-282F-14FF47AF1F66}"/>
          </ac:spMkLst>
        </pc:spChg>
        <pc:spChg chg="add mod">
          <ac:chgData name="順哉 徳重" userId="61863bed2814b00a" providerId="LiveId" clId="{1B5E8801-B434-46BA-8F7F-262F3CCC920D}" dt="2025-08-02T04:17:02.600" v="1994" actId="255"/>
          <ac:spMkLst>
            <pc:docMk/>
            <pc:sldMk cId="3860974027" sldId="261"/>
            <ac:spMk id="10" creationId="{55274DF9-FE10-C756-A3DD-A0945923BFFE}"/>
          </ac:spMkLst>
        </pc:spChg>
        <pc:picChg chg="add del mod">
          <ac:chgData name="順哉 徳重" userId="61863bed2814b00a" providerId="LiveId" clId="{1B5E8801-B434-46BA-8F7F-262F3CCC920D}" dt="2025-08-02T08:30:38.344" v="1999" actId="21"/>
          <ac:picMkLst>
            <pc:docMk/>
            <pc:sldMk cId="3860974027" sldId="261"/>
            <ac:picMk id="5" creationId="{2C2B9CEB-88CB-FCC3-82DC-826808E5764E}"/>
          </ac:picMkLst>
        </pc:picChg>
        <pc:picChg chg="del">
          <ac:chgData name="順哉 徳重" userId="61863bed2814b00a" providerId="LiveId" clId="{1B5E8801-B434-46BA-8F7F-262F3CCC920D}" dt="2025-08-02T04:15:06.827" v="1965" actId="478"/>
          <ac:picMkLst>
            <pc:docMk/>
            <pc:sldMk cId="3860974027" sldId="261"/>
            <ac:picMk id="6" creationId="{44F0B4F0-4AF7-5EE7-0B31-3D908D40E6D5}"/>
          </ac:picMkLst>
        </pc:picChg>
        <pc:picChg chg="add mod">
          <ac:chgData name="順哉 徳重" userId="61863bed2814b00a" providerId="LiveId" clId="{1B5E8801-B434-46BA-8F7F-262F3CCC920D}" dt="2025-08-02T08:30:45.833" v="2001" actId="1076"/>
          <ac:picMkLst>
            <pc:docMk/>
            <pc:sldMk cId="3860974027" sldId="261"/>
            <ac:picMk id="8" creationId="{1B5DC94A-8D55-AC2E-131B-7C9D313620CA}"/>
          </ac:picMkLst>
        </pc:picChg>
      </pc:sldChg>
      <pc:sldChg chg="addSp delSp modSp del mod">
        <pc:chgData name="順哉 徳重" userId="61863bed2814b00a" providerId="LiveId" clId="{1B5E8801-B434-46BA-8F7F-262F3CCC920D}" dt="2025-08-02T09:08:12.815" v="2002" actId="2696"/>
        <pc:sldMkLst>
          <pc:docMk/>
          <pc:sldMk cId="4228841078" sldId="262"/>
        </pc:sldMkLst>
      </pc:sldChg>
      <pc:sldChg chg="addSp delSp modSp new del mod">
        <pc:chgData name="順哉 徳重" userId="61863bed2814b00a" providerId="LiveId" clId="{1B5E8801-B434-46BA-8F7F-262F3CCC920D}" dt="2025-08-02T09:08:17.189" v="2003" actId="2696"/>
        <pc:sldMkLst>
          <pc:docMk/>
          <pc:sldMk cId="2339050473" sldId="263"/>
        </pc:sldMkLst>
      </pc:sldChg>
      <pc:sldChg chg="addSp delSp modSp new mod">
        <pc:chgData name="順哉 徳重" userId="61863bed2814b00a" providerId="LiveId" clId="{1B5E8801-B434-46BA-8F7F-262F3CCC920D}" dt="2025-08-02T09:15:41.334" v="2032" actId="1076"/>
        <pc:sldMkLst>
          <pc:docMk/>
          <pc:sldMk cId="1392983518" sldId="264"/>
        </pc:sldMkLst>
        <pc:spChg chg="add mod">
          <ac:chgData name="順哉 徳重" userId="61863bed2814b00a" providerId="LiveId" clId="{1B5E8801-B434-46BA-8F7F-262F3CCC920D}" dt="2025-08-02T09:10:18.110" v="2028" actId="255"/>
          <ac:spMkLst>
            <pc:docMk/>
            <pc:sldMk cId="1392983518" sldId="264"/>
            <ac:spMk id="4" creationId="{866A9839-2260-EA22-2FA1-FFAE9BC28195}"/>
          </ac:spMkLst>
        </pc:spChg>
        <pc:picChg chg="add del mod">
          <ac:chgData name="順哉 徳重" userId="61863bed2814b00a" providerId="LiveId" clId="{1B5E8801-B434-46BA-8F7F-262F3CCC920D}" dt="2025-08-02T09:10:31.826" v="2029" actId="478"/>
          <ac:picMkLst>
            <pc:docMk/>
            <pc:sldMk cId="1392983518" sldId="264"/>
            <ac:picMk id="3" creationId="{CEC1CE5F-7F91-D866-F753-82B7915808E6}"/>
          </ac:picMkLst>
        </pc:picChg>
        <pc:picChg chg="add mod">
          <ac:chgData name="順哉 徳重" userId="61863bed2814b00a" providerId="LiveId" clId="{1B5E8801-B434-46BA-8F7F-262F3CCC920D}" dt="2025-08-02T09:15:41.334" v="2032" actId="1076"/>
          <ac:picMkLst>
            <pc:docMk/>
            <pc:sldMk cId="1392983518" sldId="264"/>
            <ac:picMk id="5" creationId="{DCA78BCB-4A11-3794-AA70-AECBAD9EC903}"/>
          </ac:picMkLst>
        </pc:picChg>
      </pc:sldChg>
      <pc:sldChg chg="addSp delSp modSp add mod">
        <pc:chgData name="順哉 徳重" userId="61863bed2814b00a" providerId="LiveId" clId="{1B5E8801-B434-46BA-8F7F-262F3CCC920D}" dt="2025-08-02T09:46:38.133" v="2144" actId="20577"/>
        <pc:sldMkLst>
          <pc:docMk/>
          <pc:sldMk cId="567786894" sldId="265"/>
        </pc:sldMkLst>
        <pc:spChg chg="mod">
          <ac:chgData name="順哉 徳重" userId="61863bed2814b00a" providerId="LiveId" clId="{1B5E8801-B434-46BA-8F7F-262F3CCC920D}" dt="2025-08-02T09:46:38.133" v="2144" actId="20577"/>
          <ac:spMkLst>
            <pc:docMk/>
            <pc:sldMk cId="567786894" sldId="265"/>
            <ac:spMk id="4" creationId="{426CE686-1293-711D-662C-CCBBBF8D2C58}"/>
          </ac:spMkLst>
        </pc:spChg>
        <pc:picChg chg="add mod">
          <ac:chgData name="順哉 徳重" userId="61863bed2814b00a" providerId="LiveId" clId="{1B5E8801-B434-46BA-8F7F-262F3CCC920D}" dt="2025-08-02T09:42:50.922" v="2050" actId="1076"/>
          <ac:picMkLst>
            <pc:docMk/>
            <pc:sldMk cId="567786894" sldId="265"/>
            <ac:picMk id="3" creationId="{5C80AE94-BA96-9412-64A0-E450BB58CF8D}"/>
          </ac:picMkLst>
        </pc:picChg>
        <pc:picChg chg="del">
          <ac:chgData name="順哉 徳重" userId="61863bed2814b00a" providerId="LiveId" clId="{1B5E8801-B434-46BA-8F7F-262F3CCC920D}" dt="2025-08-02T09:41:06.295" v="2047" actId="21"/>
          <ac:picMkLst>
            <pc:docMk/>
            <pc:sldMk cId="567786894" sldId="265"/>
            <ac:picMk id="5" creationId="{B53C3DC7-8E73-7C8F-BFD1-3C7B72374C36}"/>
          </ac:picMkLst>
        </pc:picChg>
      </pc:sldChg>
      <pc:sldChg chg="addSp delSp modSp add del mod">
        <pc:chgData name="順哉 徳重" userId="61863bed2814b00a" providerId="LiveId" clId="{1B5E8801-B434-46BA-8F7F-262F3CCC920D}" dt="2025-08-02T09:15:51.462" v="2033" actId="47"/>
        <pc:sldMkLst>
          <pc:docMk/>
          <pc:sldMk cId="3706581360" sldId="265"/>
        </pc:sldMkLst>
      </pc:sldChg>
      <pc:sldChg chg="addSp delSp modSp add del mod">
        <pc:chgData name="順哉 徳重" userId="61863bed2814b00a" providerId="LiveId" clId="{1B5E8801-B434-46BA-8F7F-262F3CCC920D}" dt="2025-08-02T09:15:55.124" v="2034" actId="47"/>
        <pc:sldMkLst>
          <pc:docMk/>
          <pc:sldMk cId="1575494219" sldId="266"/>
        </pc:sldMkLst>
      </pc:sldChg>
      <pc:sldChg chg="addSp delSp modSp add mod">
        <pc:chgData name="順哉 徳重" userId="61863bed2814b00a" providerId="LiveId" clId="{1B5E8801-B434-46BA-8F7F-262F3CCC920D}" dt="2025-08-02T09:44:05.846" v="2115" actId="1076"/>
        <pc:sldMkLst>
          <pc:docMk/>
          <pc:sldMk cId="3976586341" sldId="266"/>
        </pc:sldMkLst>
        <pc:spChg chg="mod">
          <ac:chgData name="順哉 徳重" userId="61863bed2814b00a" providerId="LiveId" clId="{1B5E8801-B434-46BA-8F7F-262F3CCC920D}" dt="2025-08-02T09:43:36.445" v="2111" actId="20577"/>
          <ac:spMkLst>
            <pc:docMk/>
            <pc:sldMk cId="3976586341" sldId="266"/>
            <ac:spMk id="4" creationId="{77C2FE2F-8180-4B51-0B03-2DE6E8A58C44}"/>
          </ac:spMkLst>
        </pc:spChg>
        <pc:picChg chg="del">
          <ac:chgData name="順哉 徳重" userId="61863bed2814b00a" providerId="LiveId" clId="{1B5E8801-B434-46BA-8F7F-262F3CCC920D}" dt="2025-08-02T09:43:41.201" v="2112" actId="478"/>
          <ac:picMkLst>
            <pc:docMk/>
            <pc:sldMk cId="3976586341" sldId="266"/>
            <ac:picMk id="3" creationId="{1A11B001-DBE3-677B-68BC-97E25210CD1D}"/>
          </ac:picMkLst>
        </pc:picChg>
        <pc:picChg chg="add mod">
          <ac:chgData name="順哉 徳重" userId="61863bed2814b00a" providerId="LiveId" clId="{1B5E8801-B434-46BA-8F7F-262F3CCC920D}" dt="2025-08-02T09:44:05.846" v="2115" actId="1076"/>
          <ac:picMkLst>
            <pc:docMk/>
            <pc:sldMk cId="3976586341" sldId="266"/>
            <ac:picMk id="5" creationId="{8F347732-47AA-7DFB-8AD7-5E61E9585CEA}"/>
          </ac:picMkLst>
        </pc:picChg>
      </pc:sldChg>
      <pc:sldChg chg="addSp delSp modSp add mod">
        <pc:chgData name="順哉 徳重" userId="61863bed2814b00a" providerId="LiveId" clId="{1B5E8801-B434-46BA-8F7F-262F3CCC920D}" dt="2025-08-02T09:46:09.743" v="2132" actId="1076"/>
        <pc:sldMkLst>
          <pc:docMk/>
          <pc:sldMk cId="2189996101" sldId="267"/>
        </pc:sldMkLst>
        <pc:spChg chg="mod">
          <ac:chgData name="順哉 徳重" userId="61863bed2814b00a" providerId="LiveId" clId="{1B5E8801-B434-46BA-8F7F-262F3CCC920D}" dt="2025-08-02T09:44:30.347" v="2128" actId="20577"/>
          <ac:spMkLst>
            <pc:docMk/>
            <pc:sldMk cId="2189996101" sldId="267"/>
            <ac:spMk id="4" creationId="{AFB17971-1C56-B5B8-B3D5-4454197EF1F4}"/>
          </ac:spMkLst>
        </pc:spChg>
        <pc:picChg chg="add mod">
          <ac:chgData name="順哉 徳重" userId="61863bed2814b00a" providerId="LiveId" clId="{1B5E8801-B434-46BA-8F7F-262F3CCC920D}" dt="2025-08-02T09:46:09.743" v="2132" actId="1076"/>
          <ac:picMkLst>
            <pc:docMk/>
            <pc:sldMk cId="2189996101" sldId="267"/>
            <ac:picMk id="3" creationId="{D1C8855C-A6F0-83C5-19DA-E4E39BD2D128}"/>
          </ac:picMkLst>
        </pc:picChg>
        <pc:picChg chg="del">
          <ac:chgData name="順哉 徳重" userId="61863bed2814b00a" providerId="LiveId" clId="{1B5E8801-B434-46BA-8F7F-262F3CCC920D}" dt="2025-08-02T09:44:34.075" v="2129" actId="478"/>
          <ac:picMkLst>
            <pc:docMk/>
            <pc:sldMk cId="2189996101" sldId="267"/>
            <ac:picMk id="5" creationId="{E7C450EA-B44B-FD82-43F7-CFAD6508FA9D}"/>
          </ac:picMkLst>
        </pc:picChg>
      </pc:sldChg>
      <pc:sldChg chg="addSp delSp modSp add del mod">
        <pc:chgData name="順哉 徳重" userId="61863bed2814b00a" providerId="LiveId" clId="{1B5E8801-B434-46BA-8F7F-262F3CCC920D}" dt="2025-08-02T09:15:59.947" v="2037" actId="47"/>
        <pc:sldMkLst>
          <pc:docMk/>
          <pc:sldMk cId="3820719319" sldId="267"/>
        </pc:sldMkLst>
      </pc:sldChg>
      <pc:sldChg chg="addSp delSp modSp add mod">
        <pc:chgData name="順哉 徳重" userId="61863bed2814b00a" providerId="LiveId" clId="{1B5E8801-B434-46BA-8F7F-262F3CCC920D}" dt="2025-08-02T09:47:27.728" v="2184" actId="1076"/>
        <pc:sldMkLst>
          <pc:docMk/>
          <pc:sldMk cId="2071335713" sldId="268"/>
        </pc:sldMkLst>
        <pc:spChg chg="mod">
          <ac:chgData name="順哉 徳重" userId="61863bed2814b00a" providerId="LiveId" clId="{1B5E8801-B434-46BA-8F7F-262F3CCC920D}" dt="2025-08-02T09:46:56.170" v="2180" actId="20577"/>
          <ac:spMkLst>
            <pc:docMk/>
            <pc:sldMk cId="2071335713" sldId="268"/>
            <ac:spMk id="4" creationId="{5028CCCA-B5DE-E1D9-3E72-A72D04F5478E}"/>
          </ac:spMkLst>
        </pc:spChg>
        <pc:picChg chg="del">
          <ac:chgData name="順哉 徳重" userId="61863bed2814b00a" providerId="LiveId" clId="{1B5E8801-B434-46BA-8F7F-262F3CCC920D}" dt="2025-08-02T09:47:04.579" v="2181" actId="478"/>
          <ac:picMkLst>
            <pc:docMk/>
            <pc:sldMk cId="2071335713" sldId="268"/>
            <ac:picMk id="3" creationId="{9D94EDA7-C52E-3DEF-6C2B-FFB1D26F87FE}"/>
          </ac:picMkLst>
        </pc:picChg>
        <pc:picChg chg="add mod">
          <ac:chgData name="順哉 徳重" userId="61863bed2814b00a" providerId="LiveId" clId="{1B5E8801-B434-46BA-8F7F-262F3CCC920D}" dt="2025-08-02T09:47:27.728" v="2184" actId="1076"/>
          <ac:picMkLst>
            <pc:docMk/>
            <pc:sldMk cId="2071335713" sldId="268"/>
            <ac:picMk id="5" creationId="{1617F0E2-3A50-A042-DCA4-4D11F301681C}"/>
          </ac:picMkLst>
        </pc:picChg>
      </pc:sldChg>
      <pc:sldChg chg="addSp modSp add del mod ord">
        <pc:chgData name="順哉 徳重" userId="61863bed2814b00a" providerId="LiveId" clId="{1B5E8801-B434-46BA-8F7F-262F3CCC920D}" dt="2025-08-02T09:16:06.728" v="2044" actId="47"/>
        <pc:sldMkLst>
          <pc:docMk/>
          <pc:sldMk cId="2857466395" sldId="268"/>
        </pc:sldMkLst>
      </pc:sldChg>
      <pc:sldChg chg="addSp delSp modSp add mod">
        <pc:chgData name="順哉 徳重" userId="61863bed2814b00a" providerId="LiveId" clId="{1B5E8801-B434-46BA-8F7F-262F3CCC920D}" dt="2025-08-02T09:54:11.454" v="2207" actId="1076"/>
        <pc:sldMkLst>
          <pc:docMk/>
          <pc:sldMk cId="1694024932" sldId="269"/>
        </pc:sldMkLst>
        <pc:spChg chg="mod">
          <ac:chgData name="順哉 徳重" userId="61863bed2814b00a" providerId="LiveId" clId="{1B5E8801-B434-46BA-8F7F-262F3CCC920D}" dt="2025-08-02T09:53:43.500" v="2202" actId="20577"/>
          <ac:spMkLst>
            <pc:docMk/>
            <pc:sldMk cId="1694024932" sldId="269"/>
            <ac:spMk id="4" creationId="{A8E0D747-77EC-A459-5922-A6F22190ED65}"/>
          </ac:spMkLst>
        </pc:spChg>
        <pc:picChg chg="add mod">
          <ac:chgData name="順哉 徳重" userId="61863bed2814b00a" providerId="LiveId" clId="{1B5E8801-B434-46BA-8F7F-262F3CCC920D}" dt="2025-08-02T09:54:11.454" v="2207" actId="1076"/>
          <ac:picMkLst>
            <pc:docMk/>
            <pc:sldMk cId="1694024932" sldId="269"/>
            <ac:picMk id="3" creationId="{64F56CA8-F1DC-BAFE-81EB-B59D1612F9D1}"/>
          </ac:picMkLst>
        </pc:picChg>
        <pc:picChg chg="del">
          <ac:chgData name="順哉 徳重" userId="61863bed2814b00a" providerId="LiveId" clId="{1B5E8801-B434-46BA-8F7F-262F3CCC920D}" dt="2025-08-02T09:53:48.829" v="2203" actId="478"/>
          <ac:picMkLst>
            <pc:docMk/>
            <pc:sldMk cId="1694024932" sldId="269"/>
            <ac:picMk id="5" creationId="{C3DE725B-79AB-4E33-ED88-BB6EC9A1C141}"/>
          </ac:picMkLst>
        </pc:picChg>
      </pc:sldChg>
      <pc:sldChg chg="addSp delSp modSp add del mod ord">
        <pc:chgData name="順哉 徳重" userId="61863bed2814b00a" providerId="LiveId" clId="{1B5E8801-B434-46BA-8F7F-262F3CCC920D}" dt="2025-08-02T09:15:58.259" v="2035" actId="47"/>
        <pc:sldMkLst>
          <pc:docMk/>
          <pc:sldMk cId="1720945993" sldId="269"/>
        </pc:sldMkLst>
      </pc:sldChg>
      <pc:sldChg chg="addSp delSp modSp add mod">
        <pc:chgData name="順哉 徳重" userId="61863bed2814b00a" providerId="LiveId" clId="{1B5E8801-B434-46BA-8F7F-262F3CCC920D}" dt="2025-08-02T09:56:22.503" v="2227" actId="478"/>
        <pc:sldMkLst>
          <pc:docMk/>
          <pc:sldMk cId="2888629864" sldId="270"/>
        </pc:sldMkLst>
        <pc:spChg chg="mod">
          <ac:chgData name="順哉 徳重" userId="61863bed2814b00a" providerId="LiveId" clId="{1B5E8801-B434-46BA-8F7F-262F3CCC920D}" dt="2025-08-02T09:55:03.695" v="2219" actId="20577"/>
          <ac:spMkLst>
            <pc:docMk/>
            <pc:sldMk cId="2888629864" sldId="270"/>
            <ac:spMk id="10" creationId="{CCE39F5F-5DA7-860B-5652-1A81A42DD6D1}"/>
          </ac:spMkLst>
        </pc:spChg>
        <pc:picChg chg="add mod">
          <ac:chgData name="順哉 徳重" userId="61863bed2814b00a" providerId="LiveId" clId="{1B5E8801-B434-46BA-8F7F-262F3CCC920D}" dt="2025-08-02T09:55:31.378" v="2223" actId="1076"/>
          <ac:picMkLst>
            <pc:docMk/>
            <pc:sldMk cId="2888629864" sldId="270"/>
            <ac:picMk id="3" creationId="{2903160F-B35D-1379-AD93-E4F8A6746B3E}"/>
          </ac:picMkLst>
        </pc:picChg>
        <pc:picChg chg="add del mod">
          <ac:chgData name="順哉 徳重" userId="61863bed2814b00a" providerId="LiveId" clId="{1B5E8801-B434-46BA-8F7F-262F3CCC920D}" dt="2025-08-02T09:56:22.503" v="2227" actId="478"/>
          <ac:picMkLst>
            <pc:docMk/>
            <pc:sldMk cId="2888629864" sldId="270"/>
            <ac:picMk id="5" creationId="{6A848F96-1012-B377-88B2-B5774CB2AC2F}"/>
          </ac:picMkLst>
        </pc:picChg>
        <pc:picChg chg="del">
          <ac:chgData name="順哉 徳重" userId="61863bed2814b00a" providerId="LiveId" clId="{1B5E8801-B434-46BA-8F7F-262F3CCC920D}" dt="2025-08-02T09:55:08.026" v="2220" actId="478"/>
          <ac:picMkLst>
            <pc:docMk/>
            <pc:sldMk cId="2888629864" sldId="270"/>
            <ac:picMk id="8" creationId="{F6F75D6E-AECF-29F9-5C28-F68355FB2FC2}"/>
          </ac:picMkLst>
        </pc:picChg>
      </pc:sldChg>
      <pc:sldChg chg="addSp modSp add del mod ord">
        <pc:chgData name="順哉 徳重" userId="61863bed2814b00a" providerId="LiveId" clId="{1B5E8801-B434-46BA-8F7F-262F3CCC920D}" dt="2025-08-02T09:15:59.156" v="2036" actId="47"/>
        <pc:sldMkLst>
          <pc:docMk/>
          <pc:sldMk cId="3174488108" sldId="270"/>
        </pc:sldMkLst>
      </pc:sldChg>
      <pc:sldChg chg="addSp delSp modSp add mod">
        <pc:chgData name="順哉 徳重" userId="61863bed2814b00a" providerId="LiveId" clId="{1B5E8801-B434-46BA-8F7F-262F3CCC920D}" dt="2025-08-02T10:09:12.436" v="2288" actId="1076"/>
        <pc:sldMkLst>
          <pc:docMk/>
          <pc:sldMk cId="1723064851" sldId="271"/>
        </pc:sldMkLst>
        <pc:spChg chg="mod">
          <ac:chgData name="順哉 徳重" userId="61863bed2814b00a" providerId="LiveId" clId="{1B5E8801-B434-46BA-8F7F-262F3CCC920D}" dt="2025-08-02T10:08:12.961" v="2284" actId="20577"/>
          <ac:spMkLst>
            <pc:docMk/>
            <pc:sldMk cId="1723064851" sldId="271"/>
            <ac:spMk id="4" creationId="{70E6D1F8-FB3D-1BBB-19E1-42336D832F4F}"/>
          </ac:spMkLst>
        </pc:spChg>
        <pc:picChg chg="del">
          <ac:chgData name="順哉 徳重" userId="61863bed2814b00a" providerId="LiveId" clId="{1B5E8801-B434-46BA-8F7F-262F3CCC920D}" dt="2025-08-02T10:08:18.125" v="2285" actId="478"/>
          <ac:picMkLst>
            <pc:docMk/>
            <pc:sldMk cId="1723064851" sldId="271"/>
            <ac:picMk id="3" creationId="{C04C1657-6A00-8CA8-8559-2E90CB83C4F5}"/>
          </ac:picMkLst>
        </pc:picChg>
        <pc:picChg chg="add mod">
          <ac:chgData name="順哉 徳重" userId="61863bed2814b00a" providerId="LiveId" clId="{1B5E8801-B434-46BA-8F7F-262F3CCC920D}" dt="2025-08-02T10:09:12.436" v="2288" actId="1076"/>
          <ac:picMkLst>
            <pc:docMk/>
            <pc:sldMk cId="1723064851" sldId="271"/>
            <ac:picMk id="5" creationId="{C0505D87-C323-1074-ACCB-BE12112A7BDD}"/>
          </ac:picMkLst>
        </pc:picChg>
      </pc:sldChg>
      <pc:sldChg chg="addSp modSp add del mod">
        <pc:chgData name="順哉 徳重" userId="61863bed2814b00a" providerId="LiveId" clId="{1B5E8801-B434-46BA-8F7F-262F3CCC920D}" dt="2025-08-02T09:16:00.860" v="2038" actId="47"/>
        <pc:sldMkLst>
          <pc:docMk/>
          <pc:sldMk cId="1841643493" sldId="271"/>
        </pc:sldMkLst>
      </pc:sldChg>
      <pc:sldChg chg="addSp delSp modSp add del mod">
        <pc:chgData name="順哉 徳重" userId="61863bed2814b00a" providerId="LiveId" clId="{1B5E8801-B434-46BA-8F7F-262F3CCC920D}" dt="2025-08-02T09:16:02.616" v="2040" actId="47"/>
        <pc:sldMkLst>
          <pc:docMk/>
          <pc:sldMk cId="2575980916" sldId="272"/>
        </pc:sldMkLst>
      </pc:sldChg>
      <pc:sldChg chg="addSp delSp modSp add mod">
        <pc:chgData name="順哉 徳重" userId="61863bed2814b00a" providerId="LiveId" clId="{1B5E8801-B434-46BA-8F7F-262F3CCC920D}" dt="2025-08-02T10:09:53.668" v="2293" actId="1076"/>
        <pc:sldMkLst>
          <pc:docMk/>
          <pc:sldMk cId="3478574041" sldId="272"/>
        </pc:sldMkLst>
        <pc:picChg chg="add mod">
          <ac:chgData name="順哉 徳重" userId="61863bed2814b00a" providerId="LiveId" clId="{1B5E8801-B434-46BA-8F7F-262F3CCC920D}" dt="2025-08-02T10:09:53.668" v="2293" actId="1076"/>
          <ac:picMkLst>
            <pc:docMk/>
            <pc:sldMk cId="3478574041" sldId="272"/>
            <ac:picMk id="3" creationId="{A7EFEEAC-4B30-43FB-4E67-A2BBE04A26BD}"/>
          </ac:picMkLst>
        </pc:picChg>
        <pc:picChg chg="del">
          <ac:chgData name="順哉 徳重" userId="61863bed2814b00a" providerId="LiveId" clId="{1B5E8801-B434-46BA-8F7F-262F3CCC920D}" dt="2025-08-02T10:09:46.645" v="2291" actId="478"/>
          <ac:picMkLst>
            <pc:docMk/>
            <pc:sldMk cId="3478574041" sldId="272"/>
            <ac:picMk id="5" creationId="{95E6731D-E623-FBBD-AC68-ED2495EF5DC5}"/>
          </ac:picMkLst>
        </pc:picChg>
      </pc:sldChg>
      <pc:sldChg chg="addSp modSp add del mod ord">
        <pc:chgData name="順哉 徳重" userId="61863bed2814b00a" providerId="LiveId" clId="{1B5E8801-B434-46BA-8F7F-262F3CCC920D}" dt="2025-08-02T09:16:05.029" v="2043" actId="47"/>
        <pc:sldMkLst>
          <pc:docMk/>
          <pc:sldMk cId="2046501134" sldId="273"/>
        </pc:sldMkLst>
      </pc:sldChg>
      <pc:sldChg chg="addSp modSp new del mod">
        <pc:chgData name="順哉 徳重" userId="61863bed2814b00a" providerId="LiveId" clId="{1B5E8801-B434-46BA-8F7F-262F3CCC920D}" dt="2025-08-03T12:34:04.978" v="2364" actId="2696"/>
        <pc:sldMkLst>
          <pc:docMk/>
          <pc:sldMk cId="2524822130" sldId="273"/>
        </pc:sldMkLst>
        <pc:spChg chg="add mod">
          <ac:chgData name="順哉 徳重" userId="61863bed2814b00a" providerId="LiveId" clId="{1B5E8801-B434-46BA-8F7F-262F3CCC920D}" dt="2025-08-02T16:00:59.862" v="2357" actId="20577"/>
          <ac:spMkLst>
            <pc:docMk/>
            <pc:sldMk cId="2524822130" sldId="273"/>
            <ac:spMk id="4" creationId="{EF0D7521-8401-B44C-8683-3BB6FC3122FA}"/>
          </ac:spMkLst>
        </pc:spChg>
        <pc:spChg chg="add mod">
          <ac:chgData name="順哉 徳重" userId="61863bed2814b00a" providerId="LiveId" clId="{1B5E8801-B434-46BA-8F7F-262F3CCC920D}" dt="2025-08-02T15:59:55.920" v="2333"/>
          <ac:spMkLst>
            <pc:docMk/>
            <pc:sldMk cId="2524822130" sldId="273"/>
            <ac:spMk id="5" creationId="{90287E1B-43AE-C340-8219-3FDB230B175E}"/>
          </ac:spMkLst>
        </pc:spChg>
        <pc:picChg chg="add mod">
          <ac:chgData name="順哉 徳重" userId="61863bed2814b00a" providerId="LiveId" clId="{1B5E8801-B434-46BA-8F7F-262F3CCC920D}" dt="2025-08-02T15:59:48.460" v="2332" actId="1076"/>
          <ac:picMkLst>
            <pc:docMk/>
            <pc:sldMk cId="2524822130" sldId="273"/>
            <ac:picMk id="3" creationId="{85E30F7D-E631-0FF7-79DF-1630A81C25D1}"/>
          </ac:picMkLst>
        </pc:picChg>
      </pc:sldChg>
      <pc:sldChg chg="addSp delSp modSp add del mod">
        <pc:chgData name="順哉 徳重" userId="61863bed2814b00a" providerId="LiveId" clId="{1B5E8801-B434-46BA-8F7F-262F3CCC920D}" dt="2025-08-02T09:16:03.356" v="2041" actId="47"/>
        <pc:sldMkLst>
          <pc:docMk/>
          <pc:sldMk cId="528908990" sldId="274"/>
        </pc:sldMkLst>
      </pc:sldChg>
      <pc:sldChg chg="addSp delSp modSp add mod">
        <pc:chgData name="順哉 徳重" userId="61863bed2814b00a" providerId="LiveId" clId="{1B5E8801-B434-46BA-8F7F-262F3CCC920D}" dt="2025-08-03T12:34:19.066" v="2386" actId="20577"/>
        <pc:sldMkLst>
          <pc:docMk/>
          <pc:sldMk cId="3422882632" sldId="274"/>
        </pc:sldMkLst>
        <pc:spChg chg="mod">
          <ac:chgData name="順哉 徳重" userId="61863bed2814b00a" providerId="LiveId" clId="{1B5E8801-B434-46BA-8F7F-262F3CCC920D}" dt="2025-08-03T12:34:19.066" v="2386" actId="20577"/>
          <ac:spMkLst>
            <pc:docMk/>
            <pc:sldMk cId="3422882632" sldId="274"/>
            <ac:spMk id="4" creationId="{C3327D72-450D-4290-3EBF-95F44E547703}"/>
          </ac:spMkLst>
        </pc:spChg>
        <pc:picChg chg="add mod">
          <ac:chgData name="順哉 徳重" userId="61863bed2814b00a" providerId="LiveId" clId="{1B5E8801-B434-46BA-8F7F-262F3CCC920D}" dt="2025-08-03T12:33:08.480" v="2363" actId="1076"/>
          <ac:picMkLst>
            <pc:docMk/>
            <pc:sldMk cId="3422882632" sldId="274"/>
            <ac:picMk id="3" creationId="{0036C580-8426-1F2A-EBD0-4500F3288D88}"/>
          </ac:picMkLst>
        </pc:picChg>
        <pc:picChg chg="del">
          <ac:chgData name="順哉 徳重" userId="61863bed2814b00a" providerId="LiveId" clId="{1B5E8801-B434-46BA-8F7F-262F3CCC920D}" dt="2025-08-02T16:00:19.554" v="2349" actId="478"/>
          <ac:picMkLst>
            <pc:docMk/>
            <pc:sldMk cId="3422882632" sldId="274"/>
            <ac:picMk id="3" creationId="{F4AD32AF-0B02-EBB1-C2AC-DEC4104FC1D4}"/>
          </ac:picMkLst>
        </pc:picChg>
        <pc:picChg chg="add del mod">
          <ac:chgData name="順哉 徳重" userId="61863bed2814b00a" providerId="LiveId" clId="{1B5E8801-B434-46BA-8F7F-262F3CCC920D}" dt="2025-08-03T12:32:59.988" v="2360" actId="478"/>
          <ac:picMkLst>
            <pc:docMk/>
            <pc:sldMk cId="3422882632" sldId="274"/>
            <ac:picMk id="5" creationId="{05D5AFAF-17C4-7A21-6756-B47D5E7E3C0E}"/>
          </ac:picMkLst>
        </pc:picChg>
      </pc:sldChg>
      <pc:sldChg chg="addSp modSp add del mod ord">
        <pc:chgData name="順哉 徳重" userId="61863bed2814b00a" providerId="LiveId" clId="{1B5E8801-B434-46BA-8F7F-262F3CCC920D}" dt="2025-08-02T09:16:01.724" v="2039" actId="47"/>
        <pc:sldMkLst>
          <pc:docMk/>
          <pc:sldMk cId="3737405998" sldId="275"/>
        </pc:sldMkLst>
      </pc:sldChg>
      <pc:sldChg chg="addSp modSp new del mod">
        <pc:chgData name="順哉 徳重" userId="61863bed2814b00a" providerId="LiveId" clId="{1B5E8801-B434-46BA-8F7F-262F3CCC920D}" dt="2025-08-02T09:16:04.204" v="2042" actId="47"/>
        <pc:sldMkLst>
          <pc:docMk/>
          <pc:sldMk cId="89258922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FED09-7338-39C2-7C69-820544F9A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C30DB2-C55C-82E0-A785-D313A8E06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16C86F-74FB-3C8A-2210-F3C0AFBC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9896A-D9E9-109D-3159-76AA939B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2CE9D-55AE-900D-8A8C-3F5B0E96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59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74808-571D-DBBF-469A-3B3B661C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36DE3F-69B2-662B-E027-E071DA081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7A23D1-7C34-9370-2D1A-7C426F97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28D4B-D6F0-418F-1B83-5F60918B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8E9DDC-DAED-575F-90F7-D055C2A9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74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A5F7B0-1461-3153-1A99-AF1F966CA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891ECF-E486-8D18-FCBD-773100FDD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34E91-8CB3-E0BE-42FD-884A1C65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40E8B6-E62A-E278-8572-B5671569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91B48B-F653-FDBB-4834-DCE9EAF3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05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7DF7E-B68D-C700-2EEE-CA382573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E321A-7C09-8452-9B7D-EFFF0730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EDA70-AD07-3A5C-2EAB-2B279EE5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CF9653-BF99-B184-0D1D-0F73926B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CF99E-AB35-5E68-BC6A-B57D3AA0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0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92D58-B8A8-50A6-8AA8-7E119CCC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E742C9-CFBA-C130-EDB1-B1FA13D4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6491-2289-A6E3-01A6-2D855E83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E0A281-FE2B-EA64-3582-C80BC484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AF290-0FF4-6A6A-9CD7-289E35A5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5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BD88E-05FF-306B-999E-6DC296C7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D10C92-11AB-838D-65F2-E7F73614E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7B4A71-0D61-4889-FE5F-76AC9A555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A70BA5-1039-7B68-137E-FED84940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040835-93A5-3AED-FE19-54A4F63B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D08B9A-E319-47DC-787D-E1505FE0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29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2D375-A399-B324-AD71-CC85FFEE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1DC47-C054-6883-465A-059ECAB1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56FE5-ABEE-C973-CC0E-5681CB4DB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097884-F43E-9F70-49FC-76DF96949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770FA4-A355-AA84-2054-FAD55FA3C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47ECF7-1360-365A-D546-E4CE738A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B2ACF6-0CDD-01CC-47BC-62A231A3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C0C19B-DF18-20C1-AC1B-D5AA7F3F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96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BA857-69FA-5C6D-18AB-4C404228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A3C9DB-C786-79E7-2199-9C8C12B8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236923-4A37-42FD-EF81-3C7B3BBE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EA3CDC-3F94-6C1C-6923-56A14289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2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925EC0-C45C-A8B6-B03F-0C7A64E0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439BF4-3E61-3ADA-AB32-EEE376D4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B54861-753C-3590-C055-AC1CBB8F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F0579-436E-F7FF-FB2B-D9E8DBC4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DB64B-F258-75B1-4CD0-2441C35EC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E7B7A2-87B0-56B7-F86D-9E0490F03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17A2AD-2F07-BEDA-8890-56EECEB1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7FB57-67DE-9A7A-5D26-8716BA87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BDB35-D148-2BCC-DEB7-ACBF52FB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57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7B23E-C10F-8F26-8A58-49BEADC1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6E0AEBF-C017-6348-C2E2-A02CD2B22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833F7D-8142-A13F-0FFE-E02545825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1BFE11-D942-F0B8-FA9A-2DE38462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A45F68-A280-EA77-470A-F90A4716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5D69C2-4D2E-F265-5C2E-73D39AB4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14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56C7E9-37E6-36B5-068A-2E7C6007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03F00F-E7DA-E528-3C55-26D72CF4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ACE30-38D6-3513-00D3-9E174AEC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A872-DDD1-4DDD-AFE9-8F27EAB700D9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6A3B1-585B-E743-D126-3DCF85ABA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AB52CB-3DFD-23C8-4B77-D82558716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65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058D-49E3-AF83-0C38-2B9F6950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20" y="2457974"/>
            <a:ext cx="9633358" cy="1144268"/>
          </a:xfrm>
        </p:spPr>
        <p:txBody>
          <a:bodyPr>
            <a:noAutofit/>
          </a:bodyPr>
          <a:lstStyle/>
          <a:p>
            <a:r>
              <a:rPr kumimoji="1" lang="ja-JP" altLang="en-US" sz="5400" dirty="0"/>
              <a:t>データレイクサービス入門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74ED7-8105-6C98-E82B-204A05B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50" y="4697834"/>
            <a:ext cx="4040697" cy="872455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徳重順哉</a:t>
            </a:r>
          </a:p>
        </p:txBody>
      </p:sp>
    </p:spTree>
    <p:extLst>
      <p:ext uri="{BB962C8B-B14F-4D97-AF65-F5344CB8AC3E}">
        <p14:creationId xmlns:p14="http://schemas.microsoft.com/office/powerpoint/2010/main" val="152821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23BA6-E74B-81AF-C891-176E0A3CC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8E0D747-77EC-A459-5922-A6F22190E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ジョブ実行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4F56CA8-F1DC-BAFE-81EB-B59D1612F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810974"/>
            <a:ext cx="11616109" cy="55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2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55F86-4457-ACB3-8190-B7BF1A657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E39F5F-5DA7-860B-5652-1A81A42DD6D1}"/>
              </a:ext>
            </a:extLst>
          </p:cNvPr>
          <p:cNvSpPr txBox="1"/>
          <p:nvPr/>
        </p:nvSpPr>
        <p:spPr>
          <a:xfrm>
            <a:off x="382398" y="35488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整形後データ</a:t>
            </a:r>
            <a:endParaRPr lang="en-US" altLang="ja-JP" sz="2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903160F-B35D-1379-AD93-E4F8A674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164" y="109057"/>
            <a:ext cx="6286460" cy="66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2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1B32E-7532-E022-E499-17643B40C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0E6D1F8-FB3D-1BBB-19E1-42336D83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54521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データカタログ作成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ja-JP" altLang="en-US" sz="2800" dirty="0">
                <a:latin typeface="Arial" panose="020B0604020202020204" pitchFamily="34" charset="0"/>
              </a:rPr>
              <a:t>クローラー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0505D87-C323-1074-ACCB-BE12112A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936422"/>
            <a:ext cx="11857771" cy="49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73156-E5E9-183E-492A-FC491942F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C42D917-BE27-E4DC-9744-01064C61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50930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データカタログ作成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テーブル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7EFEEAC-4B30-43FB-4E67-A2BBE04A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1082180"/>
            <a:ext cx="11796260" cy="315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74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663D7-1A7F-785B-DED7-C26731C1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3327D72-450D-4290-3EBF-95F44E547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3478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ja-JP" sz="2800">
                <a:latin typeface="Arial" panose="020B0604020202020204" pitchFamily="34" charset="0"/>
              </a:rPr>
              <a:t>Athena</a:t>
            </a:r>
            <a:r>
              <a:rPr kumimoji="0" lang="ja-JP" altLang="en-US" sz="28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でビュー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作成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036C580-8426-1F2A-EBD0-4500F328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869352"/>
            <a:ext cx="11143491" cy="52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8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83AF-2FB9-6C51-0A5C-AE2F7E6C5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3F3299F-D507-BBBE-6F94-54B4A4AE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27190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Power BI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に接続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0A98154-C051-1B6A-7651-9AD5D8B0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30" y="1863887"/>
            <a:ext cx="6882633" cy="470635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1F1BA90-BEC6-A5EC-169F-9CA059C7A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1111273"/>
            <a:ext cx="91614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ドライバーのインストールやアクセスキーの設定が必要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2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6504B-691F-7AB8-90BA-1A361F7D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ACAABCF-7614-0110-5128-19062EC40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50930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分析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横棒グラフとスライサー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A7EBF7-342F-46A6-F694-3BD74C16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54" y="810974"/>
            <a:ext cx="9956688" cy="57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77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3C6EC-AABC-1363-E74F-ABE2BF34D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D7B0AB2-08CD-A680-7ABF-D71E4483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48894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分析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(Category=Books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を</a:t>
            </a:r>
            <a:r>
              <a:rPr kumimoji="0" lang="ja-JP" altLang="en-US" sz="2800" dirty="0">
                <a:latin typeface="Arial" panose="020B0604020202020204" pitchFamily="34" charset="0"/>
              </a:rPr>
              <a:t>選択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358FB7F-FE1B-A001-BE52-DBFA6F6A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54" y="853149"/>
            <a:ext cx="9891404" cy="57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6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2E723-99A4-CB01-6A13-592A0487A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C3C5E-5927-F8CE-033C-63B6BED69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451" y="503338"/>
            <a:ext cx="2927756" cy="565427"/>
          </a:xfrm>
        </p:spPr>
        <p:txBody>
          <a:bodyPr>
            <a:noAutofit/>
          </a:bodyPr>
          <a:lstStyle/>
          <a:p>
            <a:r>
              <a:rPr kumimoji="1" lang="en-US" altLang="ja-JP" sz="3000" dirty="0"/>
              <a:t>S3</a:t>
            </a:r>
            <a:r>
              <a:rPr kumimoji="1" lang="ja-JP" altLang="en-US" sz="2800" dirty="0">
                <a:latin typeface="+mn-ea"/>
                <a:ea typeface="+mn-ea"/>
              </a:rPr>
              <a:t>バケット</a:t>
            </a:r>
            <a:r>
              <a:rPr kumimoji="1" lang="ja-JP" altLang="en-US" sz="3000" dirty="0"/>
              <a:t>作成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8E3D03C-9294-2CA8-5E81-174FC4D5B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1" y="1165950"/>
            <a:ext cx="11505779" cy="33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4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274DF9-FE10-C756-A3DD-A0945923BFFE}"/>
              </a:ext>
            </a:extLst>
          </p:cNvPr>
          <p:cNvSpPr txBox="1"/>
          <p:nvPr/>
        </p:nvSpPr>
        <p:spPr>
          <a:xfrm>
            <a:off x="382398" y="35488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サンプルデータ</a:t>
            </a:r>
            <a:endParaRPr lang="en-US" altLang="ja-JP" sz="2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B5DC94A-8D55-AC2E-131B-7C9D3136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947" y="531674"/>
            <a:ext cx="5924106" cy="59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7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18B523-245E-186E-B499-47996B2CA785}"/>
              </a:ext>
            </a:extLst>
          </p:cNvPr>
          <p:cNvSpPr txBox="1"/>
          <p:nvPr/>
        </p:nvSpPr>
        <p:spPr>
          <a:xfrm>
            <a:off x="494948" y="436228"/>
            <a:ext cx="259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ロール作成</a:t>
            </a:r>
            <a:endParaRPr lang="en-US" altLang="ja-JP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6C94BF3-3AD1-BAEC-AE45-514EC740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8" y="1208014"/>
            <a:ext cx="10216600" cy="52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7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66A9839-2260-EA22-2FA1-FFAE9BC28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30396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Glue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を用いた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ETL</a:t>
            </a:r>
            <a:endParaRPr kumimoji="0" lang="ja-JP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CA78BCB-4A11-3794-AA70-AECBAD9EC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889233"/>
            <a:ext cx="11106880" cy="542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8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2357A-3BC8-AE7E-8D9F-3171A93F1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26CE686-1293-711D-662C-CCBBBF8D2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5291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S3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バケットからデータ取り込み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C80AE94-BA96-9412-64A0-E450BB58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1124125"/>
            <a:ext cx="10869358" cy="51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8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F94B4-43DC-D057-A600-71A7AE98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7C2FE2F-8180-4B51-0B03-2DE6E8A5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データの型を変更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347732-47AA-7DFB-8AD7-5E61E958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897622"/>
            <a:ext cx="11401019" cy="53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8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53C4-A878-E719-BC66-322BC57E2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FB17971-1C56-B5B8-B3D5-4454197EF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データを整形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1C8855C-A6F0-83C5-19DA-E4E39BD2D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810974"/>
            <a:ext cx="11576401" cy="55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9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CA7C7-1161-E677-235A-FEE7D8EDF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28CCCA-B5DE-E1D9-3E72-A72D04F5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42146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S3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バケットにデータ出力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617F0E2-3A50-A042-DCA4-4D11F301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810974"/>
            <a:ext cx="11686831" cy="56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3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79</Words>
  <Application>Microsoft Office PowerPoint</Application>
  <PresentationFormat>ワイド画面</PresentationFormat>
  <Paragraphs>19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データレイクサービス入門</vt:lpstr>
      <vt:lpstr>S3バケット作成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順哉 徳重</dc:creator>
  <cp:lastModifiedBy>順哉 徳重</cp:lastModifiedBy>
  <cp:revision>2</cp:revision>
  <dcterms:created xsi:type="dcterms:W3CDTF">2025-06-28T10:08:11Z</dcterms:created>
  <dcterms:modified xsi:type="dcterms:W3CDTF">2025-08-05T13:51:30Z</dcterms:modified>
</cp:coreProperties>
</file>