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0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B03D5D-FE79-49E3-8B91-C046F7EDB004}" v="41" dt="2025-04-02T14:55:56.8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順哉 徳重" userId="61863bed2814b00a" providerId="LiveId" clId="{96B03D5D-FE79-49E3-8B91-C046F7EDB004}"/>
    <pc:docChg chg="undo custSel addSld delSld modSld">
      <pc:chgData name="順哉 徳重" userId="61863bed2814b00a" providerId="LiveId" clId="{96B03D5D-FE79-49E3-8B91-C046F7EDB004}" dt="2025-04-02T14:56:26.264" v="1544" actId="1076"/>
      <pc:docMkLst>
        <pc:docMk/>
      </pc:docMkLst>
      <pc:sldChg chg="modSp mod">
        <pc:chgData name="順哉 徳重" userId="61863bed2814b00a" providerId="LiveId" clId="{96B03D5D-FE79-49E3-8B91-C046F7EDB004}" dt="2025-03-31T11:49:36.312" v="33" actId="14100"/>
        <pc:sldMkLst>
          <pc:docMk/>
          <pc:sldMk cId="1528216126" sldId="256"/>
        </pc:sldMkLst>
        <pc:spChg chg="mod">
          <ac:chgData name="順哉 徳重" userId="61863bed2814b00a" providerId="LiveId" clId="{96B03D5D-FE79-49E3-8B91-C046F7EDB004}" dt="2025-03-31T11:49:36.312" v="33" actId="14100"/>
          <ac:spMkLst>
            <pc:docMk/>
            <pc:sldMk cId="1528216126" sldId="256"/>
            <ac:spMk id="2" creationId="{3280058D-49E3-AF83-0C38-2B9F69507393}"/>
          </ac:spMkLst>
        </pc:spChg>
      </pc:sldChg>
      <pc:sldChg chg="del">
        <pc:chgData name="順哉 徳重" userId="61863bed2814b00a" providerId="LiveId" clId="{96B03D5D-FE79-49E3-8B91-C046F7EDB004}" dt="2025-03-31T13:16:49.475" v="370" actId="47"/>
        <pc:sldMkLst>
          <pc:docMk/>
          <pc:sldMk cId="3917247542" sldId="257"/>
        </pc:sldMkLst>
      </pc:sldChg>
      <pc:sldChg chg="del">
        <pc:chgData name="順哉 徳重" userId="61863bed2814b00a" providerId="LiveId" clId="{96B03D5D-FE79-49E3-8B91-C046F7EDB004}" dt="2025-03-31T13:16:49.946" v="373" actId="47"/>
        <pc:sldMkLst>
          <pc:docMk/>
          <pc:sldMk cId="2402104933" sldId="264"/>
        </pc:sldMkLst>
      </pc:sldChg>
      <pc:sldChg chg="del">
        <pc:chgData name="順哉 徳重" userId="61863bed2814b00a" providerId="LiveId" clId="{96B03D5D-FE79-49E3-8B91-C046F7EDB004}" dt="2025-03-31T12:43:07.505" v="34" actId="2696"/>
        <pc:sldMkLst>
          <pc:docMk/>
          <pc:sldMk cId="662395573" sldId="276"/>
        </pc:sldMkLst>
      </pc:sldChg>
      <pc:sldChg chg="del">
        <pc:chgData name="順哉 徳重" userId="61863bed2814b00a" providerId="LiveId" clId="{96B03D5D-FE79-49E3-8B91-C046F7EDB004}" dt="2025-03-31T13:16:49.797" v="372" actId="47"/>
        <pc:sldMkLst>
          <pc:docMk/>
          <pc:sldMk cId="3407673219" sldId="277"/>
        </pc:sldMkLst>
      </pc:sldChg>
      <pc:sldChg chg="del">
        <pc:chgData name="順哉 徳重" userId="61863bed2814b00a" providerId="LiveId" clId="{96B03D5D-FE79-49E3-8B91-C046F7EDB004}" dt="2025-03-31T13:16:49.634" v="371" actId="47"/>
        <pc:sldMkLst>
          <pc:docMk/>
          <pc:sldMk cId="2411269841" sldId="278"/>
        </pc:sldMkLst>
      </pc:sldChg>
      <pc:sldChg chg="del">
        <pc:chgData name="順哉 徳重" userId="61863bed2814b00a" providerId="LiveId" clId="{96B03D5D-FE79-49E3-8B91-C046F7EDB004}" dt="2025-03-31T13:16:50.098" v="374" actId="47"/>
        <pc:sldMkLst>
          <pc:docMk/>
          <pc:sldMk cId="3196265429" sldId="279"/>
        </pc:sldMkLst>
      </pc:sldChg>
      <pc:sldChg chg="del">
        <pc:chgData name="順哉 徳重" userId="61863bed2814b00a" providerId="LiveId" clId="{96B03D5D-FE79-49E3-8B91-C046F7EDB004}" dt="2025-03-31T13:16:50.879" v="375" actId="47"/>
        <pc:sldMkLst>
          <pc:docMk/>
          <pc:sldMk cId="2209404818" sldId="280"/>
        </pc:sldMkLst>
      </pc:sldChg>
      <pc:sldChg chg="del">
        <pc:chgData name="順哉 徳重" userId="61863bed2814b00a" providerId="LiveId" clId="{96B03D5D-FE79-49E3-8B91-C046F7EDB004}" dt="2025-03-31T13:16:51.071" v="376" actId="47"/>
        <pc:sldMkLst>
          <pc:docMk/>
          <pc:sldMk cId="1674834057" sldId="281"/>
        </pc:sldMkLst>
      </pc:sldChg>
      <pc:sldChg chg="del">
        <pc:chgData name="順哉 徳重" userId="61863bed2814b00a" providerId="LiveId" clId="{96B03D5D-FE79-49E3-8B91-C046F7EDB004}" dt="2025-03-31T13:16:51.182" v="377" actId="47"/>
        <pc:sldMkLst>
          <pc:docMk/>
          <pc:sldMk cId="2150197188" sldId="282"/>
        </pc:sldMkLst>
      </pc:sldChg>
      <pc:sldChg chg="del">
        <pc:chgData name="順哉 徳重" userId="61863bed2814b00a" providerId="LiveId" clId="{96B03D5D-FE79-49E3-8B91-C046F7EDB004}" dt="2025-03-31T13:16:51.360" v="378" actId="47"/>
        <pc:sldMkLst>
          <pc:docMk/>
          <pc:sldMk cId="4246808139" sldId="283"/>
        </pc:sldMkLst>
      </pc:sldChg>
      <pc:sldChg chg="del">
        <pc:chgData name="順哉 徳重" userId="61863bed2814b00a" providerId="LiveId" clId="{96B03D5D-FE79-49E3-8B91-C046F7EDB004}" dt="2025-03-31T13:16:51.846" v="379" actId="47"/>
        <pc:sldMkLst>
          <pc:docMk/>
          <pc:sldMk cId="2163119191" sldId="284"/>
        </pc:sldMkLst>
      </pc:sldChg>
      <pc:sldChg chg="del">
        <pc:chgData name="順哉 徳重" userId="61863bed2814b00a" providerId="LiveId" clId="{96B03D5D-FE79-49E3-8B91-C046F7EDB004}" dt="2025-03-31T13:16:52.172" v="380" actId="47"/>
        <pc:sldMkLst>
          <pc:docMk/>
          <pc:sldMk cId="3750373122" sldId="285"/>
        </pc:sldMkLst>
      </pc:sldChg>
      <pc:sldChg chg="del">
        <pc:chgData name="順哉 徳重" userId="61863bed2814b00a" providerId="LiveId" clId="{96B03D5D-FE79-49E3-8B91-C046F7EDB004}" dt="2025-03-31T13:16:52.374" v="381" actId="47"/>
        <pc:sldMkLst>
          <pc:docMk/>
          <pc:sldMk cId="2958651972" sldId="286"/>
        </pc:sldMkLst>
      </pc:sldChg>
      <pc:sldChg chg="del">
        <pc:chgData name="順哉 徳重" userId="61863bed2814b00a" providerId="LiveId" clId="{96B03D5D-FE79-49E3-8B91-C046F7EDB004}" dt="2025-03-31T13:16:52.615" v="382" actId="47"/>
        <pc:sldMkLst>
          <pc:docMk/>
          <pc:sldMk cId="2227412746" sldId="287"/>
        </pc:sldMkLst>
      </pc:sldChg>
      <pc:sldChg chg="del">
        <pc:chgData name="順哉 徳重" userId="61863bed2814b00a" providerId="LiveId" clId="{96B03D5D-FE79-49E3-8B91-C046F7EDB004}" dt="2025-03-31T13:16:53.119" v="383" actId="47"/>
        <pc:sldMkLst>
          <pc:docMk/>
          <pc:sldMk cId="2704416719" sldId="288"/>
        </pc:sldMkLst>
      </pc:sldChg>
      <pc:sldChg chg="del">
        <pc:chgData name="順哉 徳重" userId="61863bed2814b00a" providerId="LiveId" clId="{96B03D5D-FE79-49E3-8B91-C046F7EDB004}" dt="2025-03-31T13:16:53.358" v="384" actId="47"/>
        <pc:sldMkLst>
          <pc:docMk/>
          <pc:sldMk cId="3115318069" sldId="289"/>
        </pc:sldMkLst>
      </pc:sldChg>
      <pc:sldChg chg="del">
        <pc:chgData name="順哉 徳重" userId="61863bed2814b00a" providerId="LiveId" clId="{96B03D5D-FE79-49E3-8B91-C046F7EDB004}" dt="2025-03-31T13:16:53.549" v="385" actId="47"/>
        <pc:sldMkLst>
          <pc:docMk/>
          <pc:sldMk cId="1424874615" sldId="290"/>
        </pc:sldMkLst>
      </pc:sldChg>
      <pc:sldChg chg="del">
        <pc:chgData name="順哉 徳重" userId="61863bed2814b00a" providerId="LiveId" clId="{96B03D5D-FE79-49E3-8B91-C046F7EDB004}" dt="2025-03-31T13:16:53.928" v="386" actId="47"/>
        <pc:sldMkLst>
          <pc:docMk/>
          <pc:sldMk cId="2710696968" sldId="291"/>
        </pc:sldMkLst>
      </pc:sldChg>
      <pc:sldChg chg="del">
        <pc:chgData name="順哉 徳重" userId="61863bed2814b00a" providerId="LiveId" clId="{96B03D5D-FE79-49E3-8B91-C046F7EDB004}" dt="2025-03-31T13:16:54.415" v="387" actId="47"/>
        <pc:sldMkLst>
          <pc:docMk/>
          <pc:sldMk cId="2821380008" sldId="292"/>
        </pc:sldMkLst>
      </pc:sldChg>
      <pc:sldChg chg="del">
        <pc:chgData name="順哉 徳重" userId="61863bed2814b00a" providerId="LiveId" clId="{96B03D5D-FE79-49E3-8B91-C046F7EDB004}" dt="2025-03-31T13:16:54.744" v="388" actId="47"/>
        <pc:sldMkLst>
          <pc:docMk/>
          <pc:sldMk cId="3874668087" sldId="293"/>
        </pc:sldMkLst>
      </pc:sldChg>
      <pc:sldChg chg="del">
        <pc:chgData name="順哉 徳重" userId="61863bed2814b00a" providerId="LiveId" clId="{96B03D5D-FE79-49E3-8B91-C046F7EDB004}" dt="2025-03-31T13:16:54.976" v="389" actId="47"/>
        <pc:sldMkLst>
          <pc:docMk/>
          <pc:sldMk cId="1206640958" sldId="294"/>
        </pc:sldMkLst>
      </pc:sldChg>
      <pc:sldChg chg="del">
        <pc:chgData name="順哉 徳重" userId="61863bed2814b00a" providerId="LiveId" clId="{96B03D5D-FE79-49E3-8B91-C046F7EDB004}" dt="2025-03-31T13:16:55.185" v="390" actId="47"/>
        <pc:sldMkLst>
          <pc:docMk/>
          <pc:sldMk cId="1812009870" sldId="295"/>
        </pc:sldMkLst>
      </pc:sldChg>
      <pc:sldChg chg="del">
        <pc:chgData name="順哉 徳重" userId="61863bed2814b00a" providerId="LiveId" clId="{96B03D5D-FE79-49E3-8B91-C046F7EDB004}" dt="2025-03-31T13:16:48.331" v="366" actId="47"/>
        <pc:sldMkLst>
          <pc:docMk/>
          <pc:sldMk cId="613298679" sldId="314"/>
        </pc:sldMkLst>
      </pc:sldChg>
      <pc:sldChg chg="del">
        <pc:chgData name="順哉 徳重" userId="61863bed2814b00a" providerId="LiveId" clId="{96B03D5D-FE79-49E3-8B91-C046F7EDB004}" dt="2025-03-31T13:16:48.988" v="367" actId="47"/>
        <pc:sldMkLst>
          <pc:docMk/>
          <pc:sldMk cId="435369890" sldId="315"/>
        </pc:sldMkLst>
      </pc:sldChg>
      <pc:sldChg chg="del">
        <pc:chgData name="順哉 徳重" userId="61863bed2814b00a" providerId="LiveId" clId="{96B03D5D-FE79-49E3-8B91-C046F7EDB004}" dt="2025-03-31T13:16:49.160" v="368" actId="47"/>
        <pc:sldMkLst>
          <pc:docMk/>
          <pc:sldMk cId="3478160988" sldId="317"/>
        </pc:sldMkLst>
      </pc:sldChg>
      <pc:sldChg chg="del">
        <pc:chgData name="順哉 徳重" userId="61863bed2814b00a" providerId="LiveId" clId="{96B03D5D-FE79-49E3-8B91-C046F7EDB004}" dt="2025-03-31T13:16:49.318" v="369" actId="47"/>
        <pc:sldMkLst>
          <pc:docMk/>
          <pc:sldMk cId="767040017" sldId="318"/>
        </pc:sldMkLst>
      </pc:sldChg>
      <pc:sldChg chg="add del">
        <pc:chgData name="順哉 徳重" userId="61863bed2814b00a" providerId="LiveId" clId="{96B03D5D-FE79-49E3-8B91-C046F7EDB004}" dt="2025-03-31T12:44:03.191" v="39" actId="2696"/>
        <pc:sldMkLst>
          <pc:docMk/>
          <pc:sldMk cId="2389802399" sldId="319"/>
        </pc:sldMkLst>
      </pc:sldChg>
      <pc:sldChg chg="new del">
        <pc:chgData name="順哉 徳重" userId="61863bed2814b00a" providerId="LiveId" clId="{96B03D5D-FE79-49E3-8B91-C046F7EDB004}" dt="2025-03-31T12:43:54.312" v="37" actId="2696"/>
        <pc:sldMkLst>
          <pc:docMk/>
          <pc:sldMk cId="2987281067" sldId="319"/>
        </pc:sldMkLst>
      </pc:sldChg>
      <pc:sldChg chg="addSp delSp modSp new mod">
        <pc:chgData name="順哉 徳重" userId="61863bed2814b00a" providerId="LiveId" clId="{96B03D5D-FE79-49E3-8B91-C046F7EDB004}" dt="2025-04-02T13:31:58.193" v="428" actId="2711"/>
        <pc:sldMkLst>
          <pc:docMk/>
          <pc:sldMk cId="1638014429" sldId="320"/>
        </pc:sldMkLst>
        <pc:spChg chg="add mod">
          <ac:chgData name="順哉 徳重" userId="61863bed2814b00a" providerId="LiveId" clId="{96B03D5D-FE79-49E3-8B91-C046F7EDB004}" dt="2025-04-02T13:31:58.193" v="428" actId="2711"/>
          <ac:spMkLst>
            <pc:docMk/>
            <pc:sldMk cId="1638014429" sldId="320"/>
            <ac:spMk id="2" creationId="{F94DE2C9-DAE8-E7CE-7A50-DA1771223315}"/>
          </ac:spMkLst>
        </pc:spChg>
      </pc:sldChg>
      <pc:sldChg chg="addSp delSp modSp add mod">
        <pc:chgData name="順哉 徳重" userId="61863bed2814b00a" providerId="LiveId" clId="{96B03D5D-FE79-49E3-8B91-C046F7EDB004}" dt="2025-04-02T13:54:58.249" v="484" actId="1076"/>
        <pc:sldMkLst>
          <pc:docMk/>
          <pc:sldMk cId="1291155482" sldId="321"/>
        </pc:sldMkLst>
        <pc:spChg chg="add del mod">
          <ac:chgData name="順哉 徳重" userId="61863bed2814b00a" providerId="LiveId" clId="{96B03D5D-FE79-49E3-8B91-C046F7EDB004}" dt="2025-04-02T13:49:55.978" v="448"/>
          <ac:spMkLst>
            <pc:docMk/>
            <pc:sldMk cId="1291155482" sldId="321"/>
            <ac:spMk id="2" creationId="{A70FF51B-6EBC-9466-4EED-0878D7125570}"/>
          </ac:spMkLst>
        </pc:spChg>
        <pc:spChg chg="add mod">
          <ac:chgData name="順哉 徳重" userId="61863bed2814b00a" providerId="LiveId" clId="{96B03D5D-FE79-49E3-8B91-C046F7EDB004}" dt="2025-04-02T13:54:58.249" v="484" actId="1076"/>
          <ac:spMkLst>
            <pc:docMk/>
            <pc:sldMk cId="1291155482" sldId="321"/>
            <ac:spMk id="4" creationId="{DFF47C63-02B1-F229-BB7A-B871392D8D17}"/>
          </ac:spMkLst>
        </pc:spChg>
        <pc:spChg chg="add mod">
          <ac:chgData name="順哉 徳重" userId="61863bed2814b00a" providerId="LiveId" clId="{96B03D5D-FE79-49E3-8B91-C046F7EDB004}" dt="2025-04-02T13:54:41.962" v="482" actId="1076"/>
          <ac:spMkLst>
            <pc:docMk/>
            <pc:sldMk cId="1291155482" sldId="321"/>
            <ac:spMk id="5" creationId="{EF4EEB91-C992-9722-F90D-71204F966F24}"/>
          </ac:spMkLst>
        </pc:spChg>
      </pc:sldChg>
      <pc:sldChg chg="addSp delSp modSp add mod">
        <pc:chgData name="順哉 徳重" userId="61863bed2814b00a" providerId="LiveId" clId="{96B03D5D-FE79-49E3-8B91-C046F7EDB004}" dt="2025-04-02T14:10:17.584" v="646" actId="21"/>
        <pc:sldMkLst>
          <pc:docMk/>
          <pc:sldMk cId="1216323652" sldId="322"/>
        </pc:sldMkLst>
        <pc:spChg chg="add mod">
          <ac:chgData name="順哉 徳重" userId="61863bed2814b00a" providerId="LiveId" clId="{96B03D5D-FE79-49E3-8B91-C046F7EDB004}" dt="2025-04-02T13:57:30.634" v="499" actId="255"/>
          <ac:spMkLst>
            <pc:docMk/>
            <pc:sldMk cId="1216323652" sldId="322"/>
            <ac:spMk id="2" creationId="{56D228B7-17AD-2FFF-C3E6-BF1A8CC474DB}"/>
          </ac:spMkLst>
        </pc:spChg>
        <pc:spChg chg="add mod">
          <ac:chgData name="順哉 徳重" userId="61863bed2814b00a" providerId="LiveId" clId="{96B03D5D-FE79-49E3-8B91-C046F7EDB004}" dt="2025-04-02T13:58:14.816" v="503" actId="255"/>
          <ac:spMkLst>
            <pc:docMk/>
            <pc:sldMk cId="1216323652" sldId="322"/>
            <ac:spMk id="4" creationId="{DE141F1D-026B-4BEA-D68B-F09277067378}"/>
          </ac:spMkLst>
        </pc:spChg>
        <pc:spChg chg="add mod">
          <ac:chgData name="順哉 徳重" userId="61863bed2814b00a" providerId="LiveId" clId="{96B03D5D-FE79-49E3-8B91-C046F7EDB004}" dt="2025-04-02T14:03:50.643" v="597" actId="1076"/>
          <ac:spMkLst>
            <pc:docMk/>
            <pc:sldMk cId="1216323652" sldId="322"/>
            <ac:spMk id="5" creationId="{1A930B66-E90B-834A-C30E-66224FC40C40}"/>
          </ac:spMkLst>
        </pc:spChg>
        <pc:spChg chg="add mod">
          <ac:chgData name="順哉 徳重" userId="61863bed2814b00a" providerId="LiveId" clId="{96B03D5D-FE79-49E3-8B91-C046F7EDB004}" dt="2025-04-02T14:06:49.197" v="643" actId="1076"/>
          <ac:spMkLst>
            <pc:docMk/>
            <pc:sldMk cId="1216323652" sldId="322"/>
            <ac:spMk id="6" creationId="{3FE626D7-5517-C34E-60CC-CED6D465849A}"/>
          </ac:spMkLst>
        </pc:spChg>
        <pc:spChg chg="add mod">
          <ac:chgData name="順哉 徳重" userId="61863bed2814b00a" providerId="LiveId" clId="{96B03D5D-FE79-49E3-8B91-C046F7EDB004}" dt="2025-04-02T14:06:42.810" v="642" actId="1076"/>
          <ac:spMkLst>
            <pc:docMk/>
            <pc:sldMk cId="1216323652" sldId="322"/>
            <ac:spMk id="8" creationId="{E1AE2BD1-C91E-0A11-399B-0C0DBEF1BF71}"/>
          </ac:spMkLst>
        </pc:spChg>
        <pc:picChg chg="add del mod">
          <ac:chgData name="順哉 徳重" userId="61863bed2814b00a" providerId="LiveId" clId="{96B03D5D-FE79-49E3-8B91-C046F7EDB004}" dt="2025-04-02T14:10:17.584" v="646" actId="21"/>
          <ac:picMkLst>
            <pc:docMk/>
            <pc:sldMk cId="1216323652" sldId="322"/>
            <ac:picMk id="10" creationId="{9360B28D-DC12-38F4-595C-A5AD0F8CA067}"/>
          </ac:picMkLst>
        </pc:picChg>
      </pc:sldChg>
      <pc:sldChg chg="addSp modSp add mod">
        <pc:chgData name="順哉 徳重" userId="61863bed2814b00a" providerId="LiveId" clId="{96B03D5D-FE79-49E3-8B91-C046F7EDB004}" dt="2025-04-02T14:15:00.159" v="824" actId="14100"/>
        <pc:sldMkLst>
          <pc:docMk/>
          <pc:sldMk cId="907298715" sldId="323"/>
        </pc:sldMkLst>
        <pc:spChg chg="add mod">
          <ac:chgData name="順哉 徳重" userId="61863bed2814b00a" providerId="LiveId" clId="{96B03D5D-FE79-49E3-8B91-C046F7EDB004}" dt="2025-04-02T14:11:32.521" v="773" actId="14100"/>
          <ac:spMkLst>
            <pc:docMk/>
            <pc:sldMk cId="907298715" sldId="323"/>
            <ac:spMk id="2" creationId="{C40096F8-B211-1156-E174-B0DE879010B6}"/>
          </ac:spMkLst>
        </pc:spChg>
        <pc:spChg chg="add mod">
          <ac:chgData name="順哉 徳重" userId="61863bed2814b00a" providerId="LiveId" clId="{96B03D5D-FE79-49E3-8B91-C046F7EDB004}" dt="2025-04-02T14:14:23.016" v="785" actId="207"/>
          <ac:spMkLst>
            <pc:docMk/>
            <pc:sldMk cId="907298715" sldId="323"/>
            <ac:spMk id="5" creationId="{4726BCFE-F1A1-AC34-EFA6-45B9955AB543}"/>
          </ac:spMkLst>
        </pc:spChg>
        <pc:spChg chg="add mod">
          <ac:chgData name="順哉 徳重" userId="61863bed2814b00a" providerId="LiveId" clId="{96B03D5D-FE79-49E3-8B91-C046F7EDB004}" dt="2025-04-02T14:15:00.159" v="824" actId="14100"/>
          <ac:spMkLst>
            <pc:docMk/>
            <pc:sldMk cId="907298715" sldId="323"/>
            <ac:spMk id="6" creationId="{ED949252-079A-BA3D-4ED6-CF9975D16E77}"/>
          </ac:spMkLst>
        </pc:spChg>
        <pc:picChg chg="add mod">
          <ac:chgData name="順哉 徳重" userId="61863bed2814b00a" providerId="LiveId" clId="{96B03D5D-FE79-49E3-8B91-C046F7EDB004}" dt="2025-04-02T14:13:44.184" v="780" actId="1076"/>
          <ac:picMkLst>
            <pc:docMk/>
            <pc:sldMk cId="907298715" sldId="323"/>
            <ac:picMk id="4" creationId="{DE4E3736-65FD-EF7E-9E88-E5F337B38729}"/>
          </ac:picMkLst>
        </pc:picChg>
        <pc:picChg chg="add mod">
          <ac:chgData name="順哉 徳重" userId="61863bed2814b00a" providerId="LiveId" clId="{96B03D5D-FE79-49E3-8B91-C046F7EDB004}" dt="2025-04-02T14:11:38.365" v="774" actId="1076"/>
          <ac:picMkLst>
            <pc:docMk/>
            <pc:sldMk cId="907298715" sldId="323"/>
            <ac:picMk id="10" creationId="{9360B28D-DC12-38F4-595C-A5AD0F8CA067}"/>
          </ac:picMkLst>
        </pc:picChg>
      </pc:sldChg>
      <pc:sldChg chg="addSp delSp modSp add mod">
        <pc:chgData name="順哉 徳重" userId="61863bed2814b00a" providerId="LiveId" clId="{96B03D5D-FE79-49E3-8B91-C046F7EDB004}" dt="2025-04-02T14:22:20.685" v="1078" actId="1076"/>
        <pc:sldMkLst>
          <pc:docMk/>
          <pc:sldMk cId="4168514780" sldId="324"/>
        </pc:sldMkLst>
        <pc:spChg chg="add mod">
          <ac:chgData name="順哉 徳重" userId="61863bed2814b00a" providerId="LiveId" clId="{96B03D5D-FE79-49E3-8B91-C046F7EDB004}" dt="2025-04-02T14:16:20.448" v="862" actId="255"/>
          <ac:spMkLst>
            <pc:docMk/>
            <pc:sldMk cId="4168514780" sldId="324"/>
            <ac:spMk id="2" creationId="{7DB06448-DE53-27BF-7F94-571431A1BA35}"/>
          </ac:spMkLst>
        </pc:spChg>
        <pc:spChg chg="add mod">
          <ac:chgData name="順哉 徳重" userId="61863bed2814b00a" providerId="LiveId" clId="{96B03D5D-FE79-49E3-8B91-C046F7EDB004}" dt="2025-04-02T14:20:09.951" v="1007" actId="14100"/>
          <ac:spMkLst>
            <pc:docMk/>
            <pc:sldMk cId="4168514780" sldId="324"/>
            <ac:spMk id="4" creationId="{4BF038D1-666A-CBAF-5DDF-FB09A6F18213}"/>
          </ac:spMkLst>
        </pc:spChg>
        <pc:spChg chg="add del mod">
          <ac:chgData name="順哉 徳重" userId="61863bed2814b00a" providerId="LiveId" clId="{96B03D5D-FE79-49E3-8B91-C046F7EDB004}" dt="2025-04-02T14:17:50.486" v="868" actId="21"/>
          <ac:spMkLst>
            <pc:docMk/>
            <pc:sldMk cId="4168514780" sldId="324"/>
            <ac:spMk id="6" creationId="{53A87275-1E08-4FD7-8465-E08E914C2C91}"/>
          </ac:spMkLst>
        </pc:spChg>
        <pc:spChg chg="add mod">
          <ac:chgData name="順哉 徳重" userId="61863bed2814b00a" providerId="LiveId" clId="{96B03D5D-FE79-49E3-8B91-C046F7EDB004}" dt="2025-04-02T14:21:31.870" v="1029" actId="1076"/>
          <ac:spMkLst>
            <pc:docMk/>
            <pc:sldMk cId="4168514780" sldId="324"/>
            <ac:spMk id="7" creationId="{53A87275-1E08-4FD7-8465-E08E914C2C91}"/>
          </ac:spMkLst>
        </pc:spChg>
        <pc:spChg chg="add mod">
          <ac:chgData name="順哉 徳重" userId="61863bed2814b00a" providerId="LiveId" clId="{96B03D5D-FE79-49E3-8B91-C046F7EDB004}" dt="2025-04-02T14:22:20.685" v="1078" actId="1076"/>
          <ac:spMkLst>
            <pc:docMk/>
            <pc:sldMk cId="4168514780" sldId="324"/>
            <ac:spMk id="8" creationId="{B3178CD6-EBF0-F16E-6CFE-FC37AA395428}"/>
          </ac:spMkLst>
        </pc:spChg>
      </pc:sldChg>
      <pc:sldChg chg="addSp modSp add mod">
        <pc:chgData name="順哉 徳重" userId="61863bed2814b00a" providerId="LiveId" clId="{96B03D5D-FE79-49E3-8B91-C046F7EDB004}" dt="2025-04-02T14:37:43.448" v="1259" actId="1076"/>
        <pc:sldMkLst>
          <pc:docMk/>
          <pc:sldMk cId="961056118" sldId="325"/>
        </pc:sldMkLst>
        <pc:spChg chg="add mod">
          <ac:chgData name="順哉 徳重" userId="61863bed2814b00a" providerId="LiveId" clId="{96B03D5D-FE79-49E3-8B91-C046F7EDB004}" dt="2025-04-02T14:27:08.628" v="1100" actId="1076"/>
          <ac:spMkLst>
            <pc:docMk/>
            <pc:sldMk cId="961056118" sldId="325"/>
            <ac:spMk id="2" creationId="{4923315A-CF7B-1BD5-10CA-2A9DF173486F}"/>
          </ac:spMkLst>
        </pc:spChg>
        <pc:spChg chg="add mod">
          <ac:chgData name="順哉 徳重" userId="61863bed2814b00a" providerId="LiveId" clId="{96B03D5D-FE79-49E3-8B91-C046F7EDB004}" dt="2025-04-02T14:36:44.872" v="1256" actId="20577"/>
          <ac:spMkLst>
            <pc:docMk/>
            <pc:sldMk cId="961056118" sldId="325"/>
            <ac:spMk id="3" creationId="{7FA5030F-2D7C-F2CE-A075-0D5822351120}"/>
          </ac:spMkLst>
        </pc:spChg>
        <pc:picChg chg="add mod">
          <ac:chgData name="順哉 徳重" userId="61863bed2814b00a" providerId="LiveId" clId="{96B03D5D-FE79-49E3-8B91-C046F7EDB004}" dt="2025-04-02T14:37:43.448" v="1259" actId="1076"/>
          <ac:picMkLst>
            <pc:docMk/>
            <pc:sldMk cId="961056118" sldId="325"/>
            <ac:picMk id="5" creationId="{138302EE-7676-6837-8472-8C669C148FB9}"/>
          </ac:picMkLst>
        </pc:picChg>
      </pc:sldChg>
      <pc:sldChg chg="addSp delSp modSp add mod">
        <pc:chgData name="順哉 徳重" userId="61863bed2814b00a" providerId="LiveId" clId="{96B03D5D-FE79-49E3-8B91-C046F7EDB004}" dt="2025-04-02T14:45:59.782" v="1447" actId="14100"/>
        <pc:sldMkLst>
          <pc:docMk/>
          <pc:sldMk cId="2909932432" sldId="326"/>
        </pc:sldMkLst>
        <pc:spChg chg="add mod">
          <ac:chgData name="順哉 徳重" userId="61863bed2814b00a" providerId="LiveId" clId="{96B03D5D-FE79-49E3-8B91-C046F7EDB004}" dt="2025-04-02T14:40:17.595" v="1277" actId="255"/>
          <ac:spMkLst>
            <pc:docMk/>
            <pc:sldMk cId="2909932432" sldId="326"/>
            <ac:spMk id="2" creationId="{B5253A01-5889-960F-C920-E57CB6DCAF9A}"/>
          </ac:spMkLst>
        </pc:spChg>
        <pc:spChg chg="add mod">
          <ac:chgData name="順哉 徳重" userId="61863bed2814b00a" providerId="LiveId" clId="{96B03D5D-FE79-49E3-8B91-C046F7EDB004}" dt="2025-04-02T14:41:31.776" v="1343" actId="14100"/>
          <ac:spMkLst>
            <pc:docMk/>
            <pc:sldMk cId="2909932432" sldId="326"/>
            <ac:spMk id="3" creationId="{D261E685-B06A-15AC-91D9-4E0D9534B9F3}"/>
          </ac:spMkLst>
        </pc:spChg>
        <pc:spChg chg="add mod">
          <ac:chgData name="順哉 徳重" userId="61863bed2814b00a" providerId="LiveId" clId="{96B03D5D-FE79-49E3-8B91-C046F7EDB004}" dt="2025-04-02T14:42:19.414" v="1364" actId="1076"/>
          <ac:spMkLst>
            <pc:docMk/>
            <pc:sldMk cId="2909932432" sldId="326"/>
            <ac:spMk id="4" creationId="{F0DE5FF9-E3F7-EC20-B457-2D59C705A56D}"/>
          </ac:spMkLst>
        </pc:spChg>
        <pc:spChg chg="add mod">
          <ac:chgData name="順哉 徳重" userId="61863bed2814b00a" providerId="LiveId" clId="{96B03D5D-FE79-49E3-8B91-C046F7EDB004}" dt="2025-04-02T14:43:20.151" v="1422" actId="20577"/>
          <ac:spMkLst>
            <pc:docMk/>
            <pc:sldMk cId="2909932432" sldId="326"/>
            <ac:spMk id="7" creationId="{5E2FE737-E346-7231-626F-1850D49C8420}"/>
          </ac:spMkLst>
        </pc:spChg>
        <pc:spChg chg="add mod">
          <ac:chgData name="順哉 徳重" userId="61863bed2814b00a" providerId="LiveId" clId="{96B03D5D-FE79-49E3-8B91-C046F7EDB004}" dt="2025-04-02T14:43:39.436" v="1437" actId="20577"/>
          <ac:spMkLst>
            <pc:docMk/>
            <pc:sldMk cId="2909932432" sldId="326"/>
            <ac:spMk id="8" creationId="{843ABA28-C8BF-9311-2016-80338830967A}"/>
          </ac:spMkLst>
        </pc:spChg>
        <pc:spChg chg="add mod">
          <ac:chgData name="順哉 徳重" userId="61863bed2814b00a" providerId="LiveId" clId="{96B03D5D-FE79-49E3-8B91-C046F7EDB004}" dt="2025-04-02T14:45:59.782" v="1447" actId="14100"/>
          <ac:spMkLst>
            <pc:docMk/>
            <pc:sldMk cId="2909932432" sldId="326"/>
            <ac:spMk id="10" creationId="{197EC2D8-BE35-63CE-4488-AEA9A0AE1E52}"/>
          </ac:spMkLst>
        </pc:spChg>
        <pc:spChg chg="add mod">
          <ac:chgData name="順哉 徳重" userId="61863bed2814b00a" providerId="LiveId" clId="{96B03D5D-FE79-49E3-8B91-C046F7EDB004}" dt="2025-04-02T14:45:33.560" v="1443" actId="1076"/>
          <ac:spMkLst>
            <pc:docMk/>
            <pc:sldMk cId="2909932432" sldId="326"/>
            <ac:spMk id="12" creationId="{9C67806C-7690-6619-0981-3C55AC4032E0}"/>
          </ac:spMkLst>
        </pc:spChg>
        <pc:picChg chg="add del">
          <ac:chgData name="順哉 徳重" userId="61863bed2814b00a" providerId="LiveId" clId="{96B03D5D-FE79-49E3-8B91-C046F7EDB004}" dt="2025-04-02T14:42:31.015" v="1366" actId="22"/>
          <ac:picMkLst>
            <pc:docMk/>
            <pc:sldMk cId="2909932432" sldId="326"/>
            <ac:picMk id="6" creationId="{1426C389-C6A0-EA8E-9E3E-A54E1A6DB2BA}"/>
          </ac:picMkLst>
        </pc:picChg>
      </pc:sldChg>
      <pc:sldChg chg="addSp delSp modSp add mod">
        <pc:chgData name="順哉 徳重" userId="61863bed2814b00a" providerId="LiveId" clId="{96B03D5D-FE79-49E3-8B91-C046F7EDB004}" dt="2025-04-02T14:52:17.166" v="1480" actId="14100"/>
        <pc:sldMkLst>
          <pc:docMk/>
          <pc:sldMk cId="3633470953" sldId="327"/>
        </pc:sldMkLst>
        <pc:spChg chg="add mod">
          <ac:chgData name="順哉 徳重" userId="61863bed2814b00a" providerId="LiveId" clId="{96B03D5D-FE79-49E3-8B91-C046F7EDB004}" dt="2025-04-02T14:46:34.753" v="1463" actId="20577"/>
          <ac:spMkLst>
            <pc:docMk/>
            <pc:sldMk cId="3633470953" sldId="327"/>
            <ac:spMk id="2" creationId="{88B01400-BB7A-1403-13EE-542B3509373A}"/>
          </ac:spMkLst>
        </pc:spChg>
        <pc:spChg chg="add mod">
          <ac:chgData name="順哉 徳重" userId="61863bed2814b00a" providerId="LiveId" clId="{96B03D5D-FE79-49E3-8B91-C046F7EDB004}" dt="2025-04-02T14:50:02.940" v="1468" actId="1076"/>
          <ac:spMkLst>
            <pc:docMk/>
            <pc:sldMk cId="3633470953" sldId="327"/>
            <ac:spMk id="4" creationId="{83F20612-AE80-C0EB-9232-2B2E68D289E2}"/>
          </ac:spMkLst>
        </pc:spChg>
        <pc:spChg chg="add mod">
          <ac:chgData name="順哉 徳重" userId="61863bed2814b00a" providerId="LiveId" clId="{96B03D5D-FE79-49E3-8B91-C046F7EDB004}" dt="2025-04-02T14:51:59.783" v="1476" actId="14100"/>
          <ac:spMkLst>
            <pc:docMk/>
            <pc:sldMk cId="3633470953" sldId="327"/>
            <ac:spMk id="9" creationId="{BD8982D9-0717-7485-31D7-E12D2EC78AA5}"/>
          </ac:spMkLst>
        </pc:spChg>
        <pc:spChg chg="add mod">
          <ac:chgData name="順哉 徳重" userId="61863bed2814b00a" providerId="LiveId" clId="{96B03D5D-FE79-49E3-8B91-C046F7EDB004}" dt="2025-04-02T14:52:17.166" v="1480" actId="14100"/>
          <ac:spMkLst>
            <pc:docMk/>
            <pc:sldMk cId="3633470953" sldId="327"/>
            <ac:spMk id="10" creationId="{570C5579-5847-F673-2FA7-85B2FD51CB25}"/>
          </ac:spMkLst>
        </pc:spChg>
        <pc:cxnChg chg="add del mod">
          <ac:chgData name="順哉 徳重" userId="61863bed2814b00a" providerId="LiveId" clId="{96B03D5D-FE79-49E3-8B91-C046F7EDB004}" dt="2025-04-02T14:51:34.215" v="1473" actId="21"/>
          <ac:cxnSpMkLst>
            <pc:docMk/>
            <pc:sldMk cId="3633470953" sldId="327"/>
            <ac:cxnSpMk id="6" creationId="{EEFF50B6-9C88-BAAB-294D-2424E846F23D}"/>
          </ac:cxnSpMkLst>
        </pc:cxnChg>
      </pc:sldChg>
      <pc:sldChg chg="addSp modSp add mod">
        <pc:chgData name="順哉 徳重" userId="61863bed2814b00a" providerId="LiveId" clId="{96B03D5D-FE79-49E3-8B91-C046F7EDB004}" dt="2025-04-02T14:52:59.076" v="1482" actId="1076"/>
        <pc:sldMkLst>
          <pc:docMk/>
          <pc:sldMk cId="328345514" sldId="328"/>
        </pc:sldMkLst>
        <pc:picChg chg="add mod">
          <ac:chgData name="順哉 徳重" userId="61863bed2814b00a" providerId="LiveId" clId="{96B03D5D-FE79-49E3-8B91-C046F7EDB004}" dt="2025-04-02T14:52:59.076" v="1482" actId="1076"/>
          <ac:picMkLst>
            <pc:docMk/>
            <pc:sldMk cId="328345514" sldId="328"/>
            <ac:picMk id="3" creationId="{A7D0C652-434F-A293-E54C-CDEBD899F6B0}"/>
          </ac:picMkLst>
        </pc:picChg>
      </pc:sldChg>
      <pc:sldChg chg="addSp modSp add mod">
        <pc:chgData name="順哉 徳重" userId="61863bed2814b00a" providerId="LiveId" clId="{96B03D5D-FE79-49E3-8B91-C046F7EDB004}" dt="2025-04-02T14:56:26.264" v="1544" actId="1076"/>
        <pc:sldMkLst>
          <pc:docMk/>
          <pc:sldMk cId="2509610040" sldId="329"/>
        </pc:sldMkLst>
        <pc:spChg chg="add mod">
          <ac:chgData name="順哉 徳重" userId="61863bed2814b00a" providerId="LiveId" clId="{96B03D5D-FE79-49E3-8B91-C046F7EDB004}" dt="2025-04-02T14:56:26.264" v="1544" actId="1076"/>
          <ac:spMkLst>
            <pc:docMk/>
            <pc:sldMk cId="2509610040" sldId="329"/>
            <ac:spMk id="4" creationId="{50D03AD5-2DD4-FB2A-9B03-AADDF5360724}"/>
          </ac:spMkLst>
        </pc:spChg>
        <pc:picChg chg="add mod">
          <ac:chgData name="順哉 徳重" userId="61863bed2814b00a" providerId="LiveId" clId="{96B03D5D-FE79-49E3-8B91-C046F7EDB004}" dt="2025-04-02T14:55:42.399" v="1488" actId="1076"/>
          <ac:picMkLst>
            <pc:docMk/>
            <pc:sldMk cId="2509610040" sldId="329"/>
            <ac:picMk id="3" creationId="{8F1598A8-EB78-1A85-238B-F1A3275B1C63}"/>
          </ac:picMkLst>
        </pc:picChg>
      </pc:sldChg>
      <pc:sldChg chg="add del">
        <pc:chgData name="順哉 徳重" userId="61863bed2814b00a" providerId="LiveId" clId="{96B03D5D-FE79-49E3-8B91-C046F7EDB004}" dt="2025-04-02T14:55:22.931" v="1484" actId="47"/>
        <pc:sldMkLst>
          <pc:docMk/>
          <pc:sldMk cId="397347919" sldId="330"/>
        </pc:sldMkLst>
      </pc:sldChg>
      <pc:sldChg chg="add del">
        <pc:chgData name="順哉 徳重" userId="61863bed2814b00a" providerId="LiveId" clId="{96B03D5D-FE79-49E3-8B91-C046F7EDB004}" dt="2025-04-02T14:55:28.114" v="1486" actId="47"/>
        <pc:sldMkLst>
          <pc:docMk/>
          <pc:sldMk cId="3097613033" sldId="331"/>
        </pc:sldMkLst>
      </pc:sldChg>
      <pc:sldChg chg="add del">
        <pc:chgData name="順哉 徳重" userId="61863bed2814b00a" providerId="LiveId" clId="{96B03D5D-FE79-49E3-8B91-C046F7EDB004}" dt="2025-04-02T14:55:27.299" v="1485" actId="47"/>
        <pc:sldMkLst>
          <pc:docMk/>
          <pc:sldMk cId="3487830303" sldId="332"/>
        </pc:sldMkLst>
      </pc:sldChg>
    </pc:docChg>
  </pc:docChgLst>
  <pc:docChgLst>
    <pc:chgData name="順哉 徳重" userId="61863bed2814b00a" providerId="LiveId" clId="{DDF26691-606D-4AD2-A758-D877697794C8}"/>
    <pc:docChg chg="undo custSel addSld delSld modSld">
      <pc:chgData name="順哉 徳重" userId="61863bed2814b00a" providerId="LiveId" clId="{DDF26691-606D-4AD2-A758-D877697794C8}" dt="2025-03-03T12:46:22.934" v="1759" actId="14100"/>
      <pc:docMkLst>
        <pc:docMk/>
      </pc:docMkLst>
      <pc:sldChg chg="modSp del mod">
        <pc:chgData name="順哉 徳重" userId="61863bed2814b00a" providerId="LiveId" clId="{DDF26691-606D-4AD2-A758-D877697794C8}" dt="2025-03-02T06:53:29.637" v="944" actId="2696"/>
        <pc:sldMkLst>
          <pc:docMk/>
          <pc:sldMk cId="2911874208" sldId="265"/>
        </pc:sldMkLst>
      </pc:sldChg>
      <pc:sldChg chg="addSp delSp modSp mod">
        <pc:chgData name="順哉 徳重" userId="61863bed2814b00a" providerId="LiveId" clId="{DDF26691-606D-4AD2-A758-D877697794C8}" dt="2025-03-02T10:52:06.259" v="1724" actId="20577"/>
        <pc:sldMkLst>
          <pc:docMk/>
          <pc:sldMk cId="662395573" sldId="276"/>
        </pc:sldMkLst>
      </pc:sldChg>
      <pc:sldChg chg="modSp mod">
        <pc:chgData name="順哉 徳重" userId="61863bed2814b00a" providerId="LiveId" clId="{DDF26691-606D-4AD2-A758-D877697794C8}" dt="2025-03-03T12:24:29.363" v="1730" actId="14100"/>
        <pc:sldMkLst>
          <pc:docMk/>
          <pc:sldMk cId="3196265429" sldId="279"/>
        </pc:sldMkLst>
      </pc:sldChg>
      <pc:sldChg chg="modSp mod">
        <pc:chgData name="順哉 徳重" userId="61863bed2814b00a" providerId="LiveId" clId="{DDF26691-606D-4AD2-A758-D877697794C8}" dt="2025-03-03T12:23:58.424" v="1727" actId="14100"/>
        <pc:sldMkLst>
          <pc:docMk/>
          <pc:sldMk cId="2209404818" sldId="280"/>
        </pc:sldMkLst>
      </pc:sldChg>
      <pc:sldChg chg="modSp mod">
        <pc:chgData name="順哉 徳重" userId="61863bed2814b00a" providerId="LiveId" clId="{DDF26691-606D-4AD2-A758-D877697794C8}" dt="2025-03-03T12:29:45.726" v="1748" actId="20577"/>
        <pc:sldMkLst>
          <pc:docMk/>
          <pc:sldMk cId="1674834057" sldId="281"/>
        </pc:sldMkLst>
      </pc:sldChg>
      <pc:sldChg chg="modSp mod">
        <pc:chgData name="順哉 徳重" userId="61863bed2814b00a" providerId="LiveId" clId="{DDF26691-606D-4AD2-A758-D877697794C8}" dt="2025-03-03T12:30:30.658" v="1749" actId="20577"/>
        <pc:sldMkLst>
          <pc:docMk/>
          <pc:sldMk cId="2150197188" sldId="282"/>
        </pc:sldMkLst>
      </pc:sldChg>
      <pc:sldChg chg="addSp delSp modSp new mod">
        <pc:chgData name="順哉 徳重" userId="61863bed2814b00a" providerId="LiveId" clId="{DDF26691-606D-4AD2-A758-D877697794C8}" dt="2025-03-02T05:26:10.063" v="30" actId="1076"/>
        <pc:sldMkLst>
          <pc:docMk/>
          <pc:sldMk cId="4246808139" sldId="283"/>
        </pc:sldMkLst>
      </pc:sldChg>
      <pc:sldChg chg="addSp delSp modSp new add del mod">
        <pc:chgData name="順哉 徳重" userId="61863bed2814b00a" providerId="LiveId" clId="{DDF26691-606D-4AD2-A758-D877697794C8}" dt="2025-03-02T05:46:37.666" v="178" actId="1076"/>
        <pc:sldMkLst>
          <pc:docMk/>
          <pc:sldMk cId="2163119191" sldId="284"/>
        </pc:sldMkLst>
      </pc:sldChg>
      <pc:sldChg chg="addSp delSp modSp new mod">
        <pc:chgData name="順哉 徳重" userId="61863bed2814b00a" providerId="LiveId" clId="{DDF26691-606D-4AD2-A758-D877697794C8}" dt="2025-03-02T05:37:46.895" v="143" actId="1076"/>
        <pc:sldMkLst>
          <pc:docMk/>
          <pc:sldMk cId="3750373122" sldId="285"/>
        </pc:sldMkLst>
      </pc:sldChg>
      <pc:sldChg chg="addSp delSp modSp new mod">
        <pc:chgData name="順哉 徳重" userId="61863bed2814b00a" providerId="LiveId" clId="{DDF26691-606D-4AD2-A758-D877697794C8}" dt="2025-03-02T05:48:19.681" v="181" actId="1076"/>
        <pc:sldMkLst>
          <pc:docMk/>
          <pc:sldMk cId="2958651972" sldId="286"/>
        </pc:sldMkLst>
      </pc:sldChg>
      <pc:sldChg chg="addSp modSp add mod">
        <pc:chgData name="順哉 徳重" userId="61863bed2814b00a" providerId="LiveId" clId="{DDF26691-606D-4AD2-A758-D877697794C8}" dt="2025-03-02T05:51:45.297" v="184" actId="1076"/>
        <pc:sldMkLst>
          <pc:docMk/>
          <pc:sldMk cId="2227412746" sldId="287"/>
        </pc:sldMkLst>
      </pc:sldChg>
      <pc:sldChg chg="addSp delSp modSp add mod">
        <pc:chgData name="順哉 徳重" userId="61863bed2814b00a" providerId="LiveId" clId="{DDF26691-606D-4AD2-A758-D877697794C8}" dt="2025-03-03T12:33:48.431" v="1750" actId="14100"/>
        <pc:sldMkLst>
          <pc:docMk/>
          <pc:sldMk cId="2704416719" sldId="288"/>
        </pc:sldMkLst>
      </pc:sldChg>
      <pc:sldChg chg="addSp modSp add mod">
        <pc:chgData name="順哉 徳重" userId="61863bed2814b00a" providerId="LiveId" clId="{DDF26691-606D-4AD2-A758-D877697794C8}" dt="2025-03-03T12:34:22.931" v="1751" actId="14100"/>
        <pc:sldMkLst>
          <pc:docMk/>
          <pc:sldMk cId="3115318069" sldId="289"/>
        </pc:sldMkLst>
      </pc:sldChg>
      <pc:sldChg chg="addSp modSp add mod">
        <pc:chgData name="順哉 徳重" userId="61863bed2814b00a" providerId="LiveId" clId="{DDF26691-606D-4AD2-A758-D877697794C8}" dt="2025-03-03T12:46:22.934" v="1759" actId="14100"/>
        <pc:sldMkLst>
          <pc:docMk/>
          <pc:sldMk cId="1424874615" sldId="290"/>
        </pc:sldMkLst>
      </pc:sldChg>
      <pc:sldChg chg="addSp modSp add mod">
        <pc:chgData name="順哉 徳重" userId="61863bed2814b00a" providerId="LiveId" clId="{DDF26691-606D-4AD2-A758-D877697794C8}" dt="2025-03-02T06:09:30.243" v="275" actId="1076"/>
        <pc:sldMkLst>
          <pc:docMk/>
          <pc:sldMk cId="2710696968" sldId="291"/>
        </pc:sldMkLst>
      </pc:sldChg>
      <pc:sldChg chg="addSp modSp add mod">
        <pc:chgData name="順哉 徳重" userId="61863bed2814b00a" providerId="LiveId" clId="{DDF26691-606D-4AD2-A758-D877697794C8}" dt="2025-03-02T06:11:02.992" v="279" actId="1076"/>
        <pc:sldMkLst>
          <pc:docMk/>
          <pc:sldMk cId="2821380008" sldId="292"/>
        </pc:sldMkLst>
      </pc:sldChg>
      <pc:sldChg chg="addSp delSp modSp add mod">
        <pc:chgData name="順哉 徳重" userId="61863bed2814b00a" providerId="LiveId" clId="{DDF26691-606D-4AD2-A758-D877697794C8}" dt="2025-03-03T12:45:53.025" v="1758" actId="1076"/>
        <pc:sldMkLst>
          <pc:docMk/>
          <pc:sldMk cId="3874668087" sldId="293"/>
        </pc:sldMkLst>
      </pc:sldChg>
      <pc:sldChg chg="addSp delSp modSp add mod">
        <pc:chgData name="順哉 徳重" userId="61863bed2814b00a" providerId="LiveId" clId="{DDF26691-606D-4AD2-A758-D877697794C8}" dt="2025-03-02T07:10:49.559" v="1068" actId="1076"/>
        <pc:sldMkLst>
          <pc:docMk/>
          <pc:sldMk cId="1206640958" sldId="294"/>
        </pc:sldMkLst>
      </pc:sldChg>
      <pc:sldChg chg="addSp delSp modSp add mod">
        <pc:chgData name="順哉 徳重" userId="61863bed2814b00a" providerId="LiveId" clId="{DDF26691-606D-4AD2-A758-D877697794C8}" dt="2025-03-02T07:45:31.710" v="1130" actId="20577"/>
        <pc:sldMkLst>
          <pc:docMk/>
          <pc:sldMk cId="1812009870" sldId="295"/>
        </pc:sldMkLst>
      </pc:sldChg>
      <pc:sldChg chg="add del">
        <pc:chgData name="順哉 徳重" userId="61863bed2814b00a" providerId="LiveId" clId="{DDF26691-606D-4AD2-A758-D877697794C8}" dt="2025-03-02T10:50:33.442" v="1706" actId="47"/>
        <pc:sldMkLst>
          <pc:docMk/>
          <pc:sldMk cId="2033687338" sldId="296"/>
        </pc:sldMkLst>
      </pc:sldChg>
      <pc:sldChg chg="add del">
        <pc:chgData name="順哉 徳重" userId="61863bed2814b00a" providerId="LiveId" clId="{DDF26691-606D-4AD2-A758-D877697794C8}" dt="2025-03-02T10:50:44.448" v="1723" actId="47"/>
        <pc:sldMkLst>
          <pc:docMk/>
          <pc:sldMk cId="3250344231" sldId="297"/>
        </pc:sldMkLst>
      </pc:sldChg>
      <pc:sldChg chg="add del">
        <pc:chgData name="順哉 徳重" userId="61863bed2814b00a" providerId="LiveId" clId="{DDF26691-606D-4AD2-A758-D877697794C8}" dt="2025-03-02T10:50:42.214" v="1722" actId="47"/>
        <pc:sldMkLst>
          <pc:docMk/>
          <pc:sldMk cId="3342219760" sldId="298"/>
        </pc:sldMkLst>
      </pc:sldChg>
      <pc:sldChg chg="add del">
        <pc:chgData name="順哉 徳重" userId="61863bed2814b00a" providerId="LiveId" clId="{DDF26691-606D-4AD2-A758-D877697794C8}" dt="2025-03-02T10:50:41.479" v="1721" actId="47"/>
        <pc:sldMkLst>
          <pc:docMk/>
          <pc:sldMk cId="3978558552" sldId="299"/>
        </pc:sldMkLst>
      </pc:sldChg>
      <pc:sldChg chg="add del">
        <pc:chgData name="順哉 徳重" userId="61863bed2814b00a" providerId="LiveId" clId="{DDF26691-606D-4AD2-A758-D877697794C8}" dt="2025-03-02T10:50:40.984" v="1720" actId="47"/>
        <pc:sldMkLst>
          <pc:docMk/>
          <pc:sldMk cId="1087792696" sldId="300"/>
        </pc:sldMkLst>
      </pc:sldChg>
      <pc:sldChg chg="add del">
        <pc:chgData name="順哉 徳重" userId="61863bed2814b00a" providerId="LiveId" clId="{DDF26691-606D-4AD2-A758-D877697794C8}" dt="2025-03-02T10:50:40.245" v="1719" actId="47"/>
        <pc:sldMkLst>
          <pc:docMk/>
          <pc:sldMk cId="3897212151" sldId="301"/>
        </pc:sldMkLst>
      </pc:sldChg>
      <pc:sldChg chg="add del">
        <pc:chgData name="順哉 徳重" userId="61863bed2814b00a" providerId="LiveId" clId="{DDF26691-606D-4AD2-A758-D877697794C8}" dt="2025-03-02T10:50:39.184" v="1718" actId="47"/>
        <pc:sldMkLst>
          <pc:docMk/>
          <pc:sldMk cId="3868356635" sldId="302"/>
        </pc:sldMkLst>
      </pc:sldChg>
      <pc:sldChg chg="add del">
        <pc:chgData name="順哉 徳重" userId="61863bed2814b00a" providerId="LiveId" clId="{DDF26691-606D-4AD2-A758-D877697794C8}" dt="2025-03-02T10:50:39.003" v="1717" actId="47"/>
        <pc:sldMkLst>
          <pc:docMk/>
          <pc:sldMk cId="3167006627" sldId="303"/>
        </pc:sldMkLst>
      </pc:sldChg>
      <pc:sldChg chg="add del">
        <pc:chgData name="順哉 徳重" userId="61863bed2814b00a" providerId="LiveId" clId="{DDF26691-606D-4AD2-A758-D877697794C8}" dt="2025-03-02T10:50:38.830" v="1716" actId="47"/>
        <pc:sldMkLst>
          <pc:docMk/>
          <pc:sldMk cId="372199192" sldId="304"/>
        </pc:sldMkLst>
      </pc:sldChg>
      <pc:sldChg chg="add del">
        <pc:chgData name="順哉 徳重" userId="61863bed2814b00a" providerId="LiveId" clId="{DDF26691-606D-4AD2-A758-D877697794C8}" dt="2025-03-02T10:50:38.635" v="1715" actId="47"/>
        <pc:sldMkLst>
          <pc:docMk/>
          <pc:sldMk cId="3066766252" sldId="305"/>
        </pc:sldMkLst>
      </pc:sldChg>
      <pc:sldChg chg="add del">
        <pc:chgData name="順哉 徳重" userId="61863bed2814b00a" providerId="LiveId" clId="{DDF26691-606D-4AD2-A758-D877697794C8}" dt="2025-03-02T10:50:38.461" v="1714" actId="47"/>
        <pc:sldMkLst>
          <pc:docMk/>
          <pc:sldMk cId="736759292" sldId="306"/>
        </pc:sldMkLst>
      </pc:sldChg>
      <pc:sldChg chg="add del">
        <pc:chgData name="順哉 徳重" userId="61863bed2814b00a" providerId="LiveId" clId="{DDF26691-606D-4AD2-A758-D877697794C8}" dt="2025-03-02T10:50:38.294" v="1713" actId="47"/>
        <pc:sldMkLst>
          <pc:docMk/>
          <pc:sldMk cId="2824688635" sldId="307"/>
        </pc:sldMkLst>
      </pc:sldChg>
      <pc:sldChg chg="add del">
        <pc:chgData name="順哉 徳重" userId="61863bed2814b00a" providerId="LiveId" clId="{DDF26691-606D-4AD2-A758-D877697794C8}" dt="2025-03-02T10:50:38.166" v="1712" actId="47"/>
        <pc:sldMkLst>
          <pc:docMk/>
          <pc:sldMk cId="1355845272" sldId="308"/>
        </pc:sldMkLst>
      </pc:sldChg>
      <pc:sldChg chg="add del">
        <pc:chgData name="順哉 徳重" userId="61863bed2814b00a" providerId="LiveId" clId="{DDF26691-606D-4AD2-A758-D877697794C8}" dt="2025-03-02T10:50:37.997" v="1711" actId="47"/>
        <pc:sldMkLst>
          <pc:docMk/>
          <pc:sldMk cId="2796761979" sldId="309"/>
        </pc:sldMkLst>
      </pc:sldChg>
      <pc:sldChg chg="add del">
        <pc:chgData name="順哉 徳重" userId="61863bed2814b00a" providerId="LiveId" clId="{DDF26691-606D-4AD2-A758-D877697794C8}" dt="2025-03-02T10:50:37.821" v="1710" actId="47"/>
        <pc:sldMkLst>
          <pc:docMk/>
          <pc:sldMk cId="1701046497" sldId="310"/>
        </pc:sldMkLst>
      </pc:sldChg>
      <pc:sldChg chg="add del">
        <pc:chgData name="順哉 徳重" userId="61863bed2814b00a" providerId="LiveId" clId="{DDF26691-606D-4AD2-A758-D877697794C8}" dt="2025-03-02T10:50:37.620" v="1709" actId="47"/>
        <pc:sldMkLst>
          <pc:docMk/>
          <pc:sldMk cId="1593607542" sldId="311"/>
        </pc:sldMkLst>
      </pc:sldChg>
      <pc:sldChg chg="add del">
        <pc:chgData name="順哉 徳重" userId="61863bed2814b00a" providerId="LiveId" clId="{DDF26691-606D-4AD2-A758-D877697794C8}" dt="2025-03-02T10:50:37.423" v="1708" actId="47"/>
        <pc:sldMkLst>
          <pc:docMk/>
          <pc:sldMk cId="2306162028" sldId="312"/>
        </pc:sldMkLst>
      </pc:sldChg>
      <pc:sldChg chg="add del">
        <pc:chgData name="順哉 徳重" userId="61863bed2814b00a" providerId="LiveId" clId="{DDF26691-606D-4AD2-A758-D877697794C8}" dt="2025-03-02T10:50:37.041" v="1707" actId="47"/>
        <pc:sldMkLst>
          <pc:docMk/>
          <pc:sldMk cId="3610076014" sldId="313"/>
        </pc:sldMkLst>
      </pc:sldChg>
      <pc:sldChg chg="addSp delSp modSp new mod">
        <pc:chgData name="順哉 徳重" userId="61863bed2814b00a" providerId="LiveId" clId="{DDF26691-606D-4AD2-A758-D877697794C8}" dt="2025-03-02T06:59:38.986" v="1007" actId="1076"/>
        <pc:sldMkLst>
          <pc:docMk/>
          <pc:sldMk cId="613298679" sldId="314"/>
        </pc:sldMkLst>
      </pc:sldChg>
      <pc:sldChg chg="addSp modSp new mod">
        <pc:chgData name="順哉 徳重" userId="61863bed2814b00a" providerId="LiveId" clId="{DDF26691-606D-4AD2-A758-D877697794C8}" dt="2025-03-02T10:48:28.851" v="1694" actId="1076"/>
        <pc:sldMkLst>
          <pc:docMk/>
          <pc:sldMk cId="435369890" sldId="315"/>
        </pc:sldMkLst>
      </pc:sldChg>
      <pc:sldChg chg="addSp delSp modSp del mod">
        <pc:chgData name="順哉 徳重" userId="61863bed2814b00a" providerId="LiveId" clId="{DDF26691-606D-4AD2-A758-D877697794C8}" dt="2025-03-03T12:07:29.215" v="1725" actId="2696"/>
        <pc:sldMkLst>
          <pc:docMk/>
          <pc:sldMk cId="1978824316" sldId="316"/>
        </pc:sldMkLst>
      </pc:sldChg>
      <pc:sldChg chg="addSp delSp modSp new mod">
        <pc:chgData name="順哉 徳重" userId="61863bed2814b00a" providerId="LiveId" clId="{DDF26691-606D-4AD2-A758-D877697794C8}" dt="2025-03-02T10:50:12.336" v="1705" actId="21"/>
        <pc:sldMkLst>
          <pc:docMk/>
          <pc:sldMk cId="3478160988" sldId="317"/>
        </pc:sldMkLst>
      </pc:sldChg>
      <pc:sldChg chg="addSp modSp new mod">
        <pc:chgData name="順哉 徳重" userId="61863bed2814b00a" providerId="LiveId" clId="{DDF26691-606D-4AD2-A758-D877697794C8}" dt="2025-03-02T10:48:44.204" v="1696" actId="1076"/>
        <pc:sldMkLst>
          <pc:docMk/>
          <pc:sldMk cId="767040017" sldId="318"/>
        </pc:sldMkLst>
      </pc:sldChg>
      <pc:sldChg chg="modSp add del mod">
        <pc:chgData name="順哉 徳重" userId="61863bed2814b00a" providerId="LiveId" clId="{DDF26691-606D-4AD2-A758-D877697794C8}" dt="2025-03-02T10:49:34.473" v="1699" actId="2696"/>
        <pc:sldMkLst>
          <pc:docMk/>
          <pc:sldMk cId="1504168641" sldId="31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A5AD17-E5E0-76C9-F175-ED5246CB5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B5E3172-AEDD-45DF-3B51-227F05AC3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4D879A-F6AD-7DBC-AA3F-64936DF34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2025/4/2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6A80EF-2885-CE3C-2FC2-71AD58FA4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76135B-2892-F0DD-7EDC-231F4D1B8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47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72707A-F650-EABB-1D50-03428753E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14D8AA3-B6E4-5C2C-AE8B-589091033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8EC61F-76B0-959D-8827-7E5C888DB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2025/4/2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9F5CC0-1E0B-BC48-53E7-E50139BF3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EBBBEA-1BCB-AEF5-771D-1910654E2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5685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A053D8F-9F3C-7122-3833-3D7FDC657E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2D057B-50E1-5112-6217-97A036343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E56818-D08C-96B7-45BA-AA054509B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2025/4/2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3B4C03-BAAE-49AA-A914-7D58D0590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CCC023-7302-7AA5-65F2-4C4CE117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6116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B6D850-8A7B-C1E1-16A1-0025D4FF9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C3A789-77D9-6BE1-982A-DBA9400D5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FC1728-F3F8-DEF1-EB8A-CE8ED0D50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2025/4/2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C840F8-40FE-06D5-3343-2271F615F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51D77B-05C8-FE1D-EA8B-D29981D9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7240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EE8EAC-99FB-1034-D965-33E09DB3A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41AEFC-6ECA-17A7-4264-10A65E1BB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DC7F2C-A8CC-E3F3-3D75-8D0D5A18E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2025/4/2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725EB2-19A6-71F8-A926-F19E3D54F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1D4C2F-80C6-0CC5-F800-1BC853CF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963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2C30CB-05C0-1732-FFD9-1C80BE12A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ECC62B-950A-A26A-B832-DB386F58DB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A9D0237-EC1D-AB48-8E8F-F749C6805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64D6B1-5405-8F99-7788-8C97F7E73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2025/4/2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9CBE0C5-59D0-71ED-F777-D7F97082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E46FE45-8B45-64EA-C656-3B467503C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3381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7FD46D-E4BA-D4AF-AB2B-28A766795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173488-747B-2A6F-B392-B708E53A3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F8FC9D2-CFFB-E4AB-A9B4-19664E6F2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D6E7B48-100D-A2C6-5C60-48110AC044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9957765-2D07-3D88-C86F-8BB6699939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5377E8A-8AED-4DA9-7BC1-C4A9130F0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2025/4/2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9BEE57E-8A43-B6B8-3BC6-991D0DD73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2121B4E-2ECD-C3F4-CCB1-802F57BD0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461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54D8B9-F911-A5AD-3D8C-5CFC059B1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FFC5757-7DE4-BD83-4CD1-27DD5FC96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2025/4/2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95FB724-02D5-DCF3-E968-DD09715D0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B0A41A6-82E1-89A7-01EB-9AF16181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12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FBCFC9F-23B2-6B17-C47B-4A3B5A59C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2025/4/2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7654B65-748E-FB74-E3A4-71D993DD5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6171551-3ABA-2865-6FB7-602C5FC77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7336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3277EB-0329-48BE-D10B-B1B19270C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DBE840-231A-2BCA-0D46-DC4BD1E09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016CE37-7B9B-0615-315D-EC20D9422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015C10-D4D3-BB59-1A52-B6E5894B9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2025/4/2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ECF711-51BB-E813-A423-B07E93D2E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25D85E-AED3-5BA9-E1D4-A9B964226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69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208683-A2B1-32F6-BDA1-404BA5BC0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87FA10F-4144-4C53-163A-004A5AFEEE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01F6A60-48F7-293B-4D11-B20136A22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8B94FA6-AF48-C932-94DA-D85F4F993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2025/4/2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94EB54F-0D81-02C5-19F9-501BAACC9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B11B8F0-3F0B-C1BA-7548-CDDEAE853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918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D810716-D06E-3B91-2F1C-A351E95CC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49C258-6E96-7654-E850-2EEBAF0E5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BE8AAA-E862-3BF8-7A6B-6BFE15CE3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41FCE-A6A5-4F66-880A-8CCA2CAF91D5}" type="datetimeFigureOut">
              <a:rPr kumimoji="1" lang="ja-JP" altLang="en-US" smtClean="0"/>
              <a:t>2025/4/2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C1A617-62B4-93AB-E203-7D5E4EB4C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D00581-3D4F-02E5-5D1D-CA2180ECB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016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mplify.aws/gen1/javascript/tools/cli/start/set-up-cli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80058D-49E3-AF83-0C38-2B9F69507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9320" y="2457974"/>
            <a:ext cx="9633358" cy="1144268"/>
          </a:xfrm>
        </p:spPr>
        <p:txBody>
          <a:bodyPr>
            <a:noAutofit/>
          </a:bodyPr>
          <a:lstStyle/>
          <a:p>
            <a:r>
              <a:rPr lang="en-US" altLang="ja-JP" sz="6600" dirty="0"/>
              <a:t>AWS</a:t>
            </a:r>
            <a:r>
              <a:rPr lang="ja-JP" altLang="en-US" sz="6600" dirty="0"/>
              <a:t> </a:t>
            </a:r>
            <a:r>
              <a:rPr lang="en-US" altLang="ja-JP" sz="6600" dirty="0"/>
              <a:t>Amplify </a:t>
            </a:r>
            <a:r>
              <a:rPr lang="ja-JP" altLang="en-US" sz="6600" dirty="0"/>
              <a:t>アプリ開発</a:t>
            </a:r>
            <a:endParaRPr kumimoji="1" lang="ja-JP" altLang="en-US" sz="66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3E74ED7-8105-6C98-E82B-204A05B25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5650" y="4697834"/>
            <a:ext cx="4040697" cy="872455"/>
          </a:xfrm>
        </p:spPr>
        <p:txBody>
          <a:bodyPr>
            <a:noAutofit/>
          </a:bodyPr>
          <a:lstStyle/>
          <a:p>
            <a:r>
              <a:rPr kumimoji="1" lang="ja-JP" altLang="en-US" sz="4800" dirty="0"/>
              <a:t>徳重順哉</a:t>
            </a:r>
          </a:p>
        </p:txBody>
      </p:sp>
    </p:spTree>
    <p:extLst>
      <p:ext uri="{BB962C8B-B14F-4D97-AF65-F5344CB8AC3E}">
        <p14:creationId xmlns:p14="http://schemas.microsoft.com/office/powerpoint/2010/main" val="1528216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D15C05-3821-4F51-C51D-DA1E7C725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7D0C652-434F-A293-E54C-CDEBD899F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382" y="175758"/>
            <a:ext cx="7640116" cy="650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5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3C8C41-65D1-BF65-F2C4-4C851F14C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F1598A8-EB78-1A85-238B-F1A3275B1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65" y="1417739"/>
            <a:ext cx="10607101" cy="476859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0D03AD5-2DD4-FB2A-9B03-AADDF5360724}"/>
              </a:ext>
            </a:extLst>
          </p:cNvPr>
          <p:cNvSpPr txBox="1"/>
          <p:nvPr/>
        </p:nvSpPr>
        <p:spPr>
          <a:xfrm>
            <a:off x="695665" y="671667"/>
            <a:ext cx="525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ユーザー登録すると、</a:t>
            </a:r>
            <a:r>
              <a:rPr lang="en-US" altLang="ja-JP" dirty="0"/>
              <a:t>Cognito</a:t>
            </a:r>
            <a:r>
              <a:rPr lang="ja-JP" altLang="en-US" dirty="0"/>
              <a:t>に反映される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9610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94DE2C9-DAE8-E7CE-7A50-DA1771223315}"/>
              </a:ext>
            </a:extLst>
          </p:cNvPr>
          <p:cNvSpPr txBox="1"/>
          <p:nvPr/>
        </p:nvSpPr>
        <p:spPr>
          <a:xfrm>
            <a:off x="416653" y="920621"/>
            <a:ext cx="1135869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・</a:t>
            </a:r>
            <a:r>
              <a:rPr lang="en-US" altLang="ja-JP" sz="3200" dirty="0"/>
              <a:t>AWS Amplify</a:t>
            </a:r>
            <a:r>
              <a:rPr lang="ja-JP" altLang="en-US" sz="3200" dirty="0"/>
              <a:t>とは</a:t>
            </a:r>
            <a:endParaRPr lang="en-US" altLang="ja-JP" sz="3200" dirty="0"/>
          </a:p>
          <a:p>
            <a:r>
              <a:rPr lang="en-US" altLang="ja-JP" sz="3200" i="0" dirty="0">
                <a:solidFill>
                  <a:srgbClr val="424242"/>
                </a:solidFill>
                <a:effectLst/>
                <a:latin typeface="acumin-pro"/>
              </a:rPr>
              <a:t>AWS</a:t>
            </a:r>
            <a:r>
              <a:rPr lang="ja-JP" altLang="en-US" sz="3200" i="0" dirty="0">
                <a:solidFill>
                  <a:srgbClr val="424242"/>
                </a:solidFill>
                <a:effectLst/>
                <a:latin typeface="acumin-pro"/>
              </a:rPr>
              <a:t>上で</a:t>
            </a:r>
            <a:r>
              <a:rPr lang="en-US" altLang="ja-JP" sz="3200" i="0" dirty="0">
                <a:solidFill>
                  <a:srgbClr val="424242"/>
                </a:solidFill>
                <a:effectLst/>
                <a:latin typeface="acumin-pro"/>
              </a:rPr>
              <a:t>Web</a:t>
            </a:r>
            <a:r>
              <a:rPr lang="ja-JP" altLang="en-US" sz="3200" i="0" dirty="0">
                <a:solidFill>
                  <a:srgbClr val="424242"/>
                </a:solidFill>
                <a:effectLst/>
                <a:latin typeface="acumin-pro"/>
              </a:rPr>
              <a:t>・モバイルアプリを高速でリリースするためのフルスタックの開発フレームワーク</a:t>
            </a:r>
            <a:br>
              <a:rPr lang="en-US" altLang="ja-JP" sz="3200" i="0" dirty="0">
                <a:solidFill>
                  <a:srgbClr val="424242"/>
                </a:solidFill>
                <a:effectLst/>
                <a:latin typeface="acumin-pro"/>
              </a:rPr>
            </a:br>
            <a:r>
              <a:rPr lang="ja-JP" altLang="en-US" sz="3200" i="0" dirty="0">
                <a:solidFill>
                  <a:srgbClr val="424242"/>
                </a:solidFill>
                <a:effectLst/>
                <a:latin typeface="acumin-pro"/>
              </a:rPr>
              <a:t>・</a:t>
            </a:r>
            <a:r>
              <a:rPr lang="en-US" altLang="ja-JP" sz="3200" dirty="0"/>
              <a:t>Amplify</a:t>
            </a:r>
            <a:r>
              <a:rPr lang="ja-JP" altLang="en-US" sz="3200" dirty="0"/>
              <a:t> </a:t>
            </a:r>
            <a:r>
              <a:rPr lang="en-US" altLang="ja-JP" sz="3200" dirty="0"/>
              <a:t>CLI</a:t>
            </a:r>
            <a:r>
              <a:rPr lang="ja-JP" altLang="en-US" sz="3200" dirty="0"/>
              <a:t>とは</a:t>
            </a:r>
            <a:br>
              <a:rPr lang="en-US" altLang="ja-JP" sz="3200" dirty="0"/>
            </a:br>
            <a:r>
              <a:rPr lang="ja-JP" altLang="en-US" sz="3200" b="0" i="0" dirty="0">
                <a:effectLst/>
                <a:latin typeface="YakuHanJPs"/>
              </a:rPr>
              <a:t>コマンドラインで対話的にバックエンド</a:t>
            </a:r>
            <a:r>
              <a:rPr lang="ja-JP" altLang="en-US" sz="3200" dirty="0">
                <a:latin typeface="YakuHanJPs"/>
              </a:rPr>
              <a:t>を構築するツール</a:t>
            </a:r>
            <a:endParaRPr lang="en-US" altLang="ja-JP" sz="3200" dirty="0">
              <a:latin typeface="YakuHanJPs"/>
            </a:endParaRPr>
          </a:p>
          <a:p>
            <a:r>
              <a:rPr lang="ja-JP" altLang="en-US" sz="3200" dirty="0">
                <a:solidFill>
                  <a:srgbClr val="424242"/>
                </a:solidFill>
                <a:latin typeface="acumin-pro"/>
              </a:rPr>
              <a:t>・</a:t>
            </a:r>
            <a:r>
              <a:rPr lang="en-US" altLang="ja-JP" sz="3200" i="0" dirty="0">
                <a:solidFill>
                  <a:srgbClr val="424242"/>
                </a:solidFill>
                <a:effectLst/>
                <a:ea typeface="游ゴシック" panose="020B0400000000000000" pitchFamily="50" charset="-128"/>
              </a:rPr>
              <a:t>Amplify Libraries</a:t>
            </a:r>
            <a:br>
              <a:rPr lang="en-US" altLang="ja-JP" sz="3200" i="0" dirty="0">
                <a:solidFill>
                  <a:srgbClr val="424242"/>
                </a:solidFill>
                <a:effectLst/>
                <a:ea typeface="游ゴシック" panose="020B0400000000000000" pitchFamily="50" charset="-128"/>
              </a:rPr>
            </a:br>
            <a:r>
              <a:rPr lang="en-US" altLang="ja-JP" sz="3200" i="0" dirty="0">
                <a:solidFill>
                  <a:srgbClr val="424242"/>
                </a:solidFill>
                <a:effectLst/>
                <a:ea typeface="游ゴシック" panose="020B0400000000000000" pitchFamily="50" charset="-128"/>
              </a:rPr>
              <a:t>AWS</a:t>
            </a:r>
            <a:r>
              <a:rPr lang="ja-JP" altLang="en-US" sz="3200" i="0" dirty="0">
                <a:solidFill>
                  <a:srgbClr val="424242"/>
                </a:solidFill>
                <a:effectLst/>
                <a:ea typeface="游ゴシック" panose="020B0400000000000000" pitchFamily="50" charset="-128"/>
              </a:rPr>
              <a:t>の</a:t>
            </a:r>
            <a:r>
              <a:rPr lang="ja-JP" altLang="en-US" sz="3200" i="0" dirty="0">
                <a:solidFill>
                  <a:srgbClr val="424242"/>
                </a:solidFill>
                <a:effectLst/>
                <a:latin typeface="acumin-pro"/>
              </a:rPr>
              <a:t>バックエンドと連携するための</a:t>
            </a:r>
            <a:r>
              <a:rPr lang="ja-JP" altLang="en-US" sz="3200" i="0" dirty="0">
                <a:solidFill>
                  <a:srgbClr val="424242"/>
                </a:solidFill>
                <a:effectLst/>
                <a:ea typeface="游ゴシック" panose="020B0400000000000000" pitchFamily="50" charset="-128"/>
              </a:rPr>
              <a:t>ライブラリ</a:t>
            </a:r>
            <a:endParaRPr lang="en-US" altLang="ja-JP" sz="3200" i="0" dirty="0">
              <a:solidFill>
                <a:srgbClr val="424242"/>
              </a:solidFill>
              <a:effectLst/>
              <a:ea typeface="游ゴシック" panose="020B0400000000000000" pitchFamily="50" charset="-128"/>
            </a:endParaRPr>
          </a:p>
          <a:p>
            <a:r>
              <a:rPr kumimoji="1" lang="ja-JP" altLang="en-US" sz="3200" dirty="0"/>
              <a:t>・</a:t>
            </a:r>
            <a:r>
              <a:rPr kumimoji="1" lang="en-US" altLang="ja-JP" sz="3200" dirty="0"/>
              <a:t>Amplify Hosting</a:t>
            </a:r>
          </a:p>
          <a:p>
            <a:r>
              <a:rPr lang="en-US" altLang="ja-JP" sz="3200" b="0" i="0" dirty="0">
                <a:solidFill>
                  <a:srgbClr val="424242"/>
                </a:solidFill>
                <a:effectLst/>
                <a:latin typeface="+mn-ea"/>
              </a:rPr>
              <a:t>CI/CD</a:t>
            </a:r>
            <a:r>
              <a:rPr lang="ja-JP" altLang="en-US" sz="3200" b="0" i="0" dirty="0">
                <a:solidFill>
                  <a:srgbClr val="424242"/>
                </a:solidFill>
                <a:effectLst/>
                <a:latin typeface="+mn-ea"/>
              </a:rPr>
              <a:t>、</a:t>
            </a:r>
            <a:r>
              <a:rPr lang="ja-JP" altLang="en-US" sz="3200" b="0" i="0" dirty="0">
                <a:solidFill>
                  <a:srgbClr val="424242"/>
                </a:solidFill>
                <a:effectLst/>
                <a:latin typeface="acumin-pro"/>
              </a:rPr>
              <a:t>ホスティングのプロセスを統合し、開発から運用までの一連の作業を大幅に簡素化するツール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38014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A92C4A-1989-8C50-A7D9-B75A8B39C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FF47C63-02B1-F229-BB7A-B871392D8D17}"/>
              </a:ext>
            </a:extLst>
          </p:cNvPr>
          <p:cNvSpPr txBox="1"/>
          <p:nvPr/>
        </p:nvSpPr>
        <p:spPr>
          <a:xfrm>
            <a:off x="511728" y="1371411"/>
            <a:ext cx="8034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hlinkClick r:id="rId2"/>
              </a:rPr>
              <a:t>Set up Amplify CLI - JavaScript - AWS Amplify Gen 1 Documentation</a:t>
            </a:r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F4EEB91-C992-9722-F90D-71204F966F24}"/>
              </a:ext>
            </a:extLst>
          </p:cNvPr>
          <p:cNvSpPr txBox="1"/>
          <p:nvPr/>
        </p:nvSpPr>
        <p:spPr>
          <a:xfrm>
            <a:off x="511728" y="562062"/>
            <a:ext cx="6820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Amplify</a:t>
            </a:r>
            <a:r>
              <a:rPr lang="ja-JP" altLang="en-US" sz="3200" dirty="0"/>
              <a:t> </a:t>
            </a:r>
            <a:r>
              <a:rPr lang="en-US" altLang="ja-JP" sz="3200" dirty="0"/>
              <a:t>CLI</a:t>
            </a:r>
            <a:r>
              <a:rPr lang="ja-JP" altLang="en-US" sz="3200" dirty="0"/>
              <a:t> インストール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91155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2263F0-621C-B03F-5E82-472C411E89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6D228B7-17AD-2FFF-C3E6-BF1A8CC474DB}"/>
              </a:ext>
            </a:extLst>
          </p:cNvPr>
          <p:cNvSpPr txBox="1"/>
          <p:nvPr/>
        </p:nvSpPr>
        <p:spPr>
          <a:xfrm>
            <a:off x="528506" y="520117"/>
            <a:ext cx="4370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Code Commit</a:t>
            </a:r>
            <a:endParaRPr kumimoji="1" lang="ja-JP" altLang="en-US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E141F1D-026B-4BEA-D68B-F09277067378}"/>
              </a:ext>
            </a:extLst>
          </p:cNvPr>
          <p:cNvSpPr txBox="1"/>
          <p:nvPr/>
        </p:nvSpPr>
        <p:spPr>
          <a:xfrm>
            <a:off x="528506" y="1287196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dirty="0"/>
              <a:t>AWSのGitリポジトリサービス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A930B66-E90B-834A-C30E-66224FC40C40}"/>
              </a:ext>
            </a:extLst>
          </p:cNvPr>
          <p:cNvSpPr txBox="1"/>
          <p:nvPr/>
        </p:nvSpPr>
        <p:spPr>
          <a:xfrm>
            <a:off x="528506" y="1992720"/>
            <a:ext cx="767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※Amplify</a:t>
            </a:r>
            <a:r>
              <a:rPr kumimoji="1" lang="ja-JP" altLang="en-US" dirty="0"/>
              <a:t>は</a:t>
            </a:r>
            <a:r>
              <a:rPr kumimoji="1" lang="en-US" altLang="ja-JP" dirty="0"/>
              <a:t>GitHub</a:t>
            </a:r>
            <a:r>
              <a:rPr kumimoji="1" lang="ja-JP" altLang="en-US" dirty="0"/>
              <a:t>などにも対応しているため、そちらを使ってもよい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FE626D7-5517-C34E-60CC-CED6D465849A}"/>
              </a:ext>
            </a:extLst>
          </p:cNvPr>
          <p:cNvSpPr txBox="1"/>
          <p:nvPr/>
        </p:nvSpPr>
        <p:spPr>
          <a:xfrm>
            <a:off x="528506" y="2795102"/>
            <a:ext cx="3867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AWS CLI</a:t>
            </a:r>
            <a:r>
              <a:rPr kumimoji="1" lang="ja-JP" altLang="en-US" sz="2000" dirty="0"/>
              <a:t>で操作できる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1AE2BD1-C91E-0A11-399B-0C0DBEF1BF71}"/>
              </a:ext>
            </a:extLst>
          </p:cNvPr>
          <p:cNvSpPr txBox="1"/>
          <p:nvPr/>
        </p:nvSpPr>
        <p:spPr>
          <a:xfrm>
            <a:off x="528506" y="3295620"/>
            <a:ext cx="63001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例</a:t>
            </a:r>
            <a:endParaRPr lang="en-US" altLang="ja-JP" dirty="0"/>
          </a:p>
          <a:p>
            <a:r>
              <a:rPr lang="ja-JP" altLang="en-US" dirty="0"/>
              <a:t>aws codecommit create-repository --repository-name amplify-handson --repository-description "This is a Repository for Amplify Handson" --region ap-northeast-1</a:t>
            </a:r>
          </a:p>
        </p:txBody>
      </p:sp>
    </p:spTree>
    <p:extLst>
      <p:ext uri="{BB962C8B-B14F-4D97-AF65-F5344CB8AC3E}">
        <p14:creationId xmlns:p14="http://schemas.microsoft.com/office/powerpoint/2010/main" val="1216323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4230D-6D17-65CC-04B2-D42C549AA4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9360B28D-DC12-38F4-595C-A5AD0F8CA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48" y="1408541"/>
            <a:ext cx="11691207" cy="184638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40096F8-B211-1156-E174-B0DE879010B6}"/>
              </a:ext>
            </a:extLst>
          </p:cNvPr>
          <p:cNvSpPr txBox="1"/>
          <p:nvPr/>
        </p:nvSpPr>
        <p:spPr>
          <a:xfrm>
            <a:off x="343948" y="595618"/>
            <a:ext cx="5752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認証情報を作成しておく</a:t>
            </a:r>
            <a:br>
              <a:rPr kumimoji="1" lang="en-US" altLang="ja-JP" dirty="0"/>
            </a:br>
            <a:r>
              <a:rPr kumimoji="1" lang="ja-JP" altLang="en-US" dirty="0"/>
              <a:t>作成した</a:t>
            </a:r>
            <a:r>
              <a:rPr kumimoji="1" lang="en-US" altLang="ja-JP" dirty="0"/>
              <a:t>git</a:t>
            </a:r>
            <a:r>
              <a:rPr kumimoji="1" lang="ja-JP" altLang="en-US" dirty="0"/>
              <a:t>レポジトリに接続するときに使う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E4E3736-65FD-EF7E-9E88-E5F337B38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48" y="3677385"/>
            <a:ext cx="6717872" cy="2608977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726BCFE-F1A1-AC34-EFA6-45B9955AB543}"/>
              </a:ext>
            </a:extLst>
          </p:cNvPr>
          <p:cNvSpPr/>
          <p:nvPr/>
        </p:nvSpPr>
        <p:spPr>
          <a:xfrm>
            <a:off x="4504888" y="5293453"/>
            <a:ext cx="1048624" cy="8137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D949252-079A-BA3D-4ED6-CF9975D16E77}"/>
              </a:ext>
            </a:extLst>
          </p:cNvPr>
          <p:cNvSpPr txBox="1"/>
          <p:nvPr/>
        </p:nvSpPr>
        <p:spPr>
          <a:xfrm>
            <a:off x="7441034" y="5108787"/>
            <a:ext cx="3070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接続</a:t>
            </a:r>
            <a:r>
              <a:rPr kumimoji="1" lang="en-US" altLang="ja-JP" dirty="0"/>
              <a:t>URL</a:t>
            </a:r>
            <a:r>
              <a:rPr kumimoji="1" lang="ja-JP" altLang="en-US" dirty="0"/>
              <a:t>はここをクリック</a:t>
            </a:r>
          </a:p>
        </p:txBody>
      </p:sp>
    </p:spTree>
    <p:extLst>
      <p:ext uri="{BB962C8B-B14F-4D97-AF65-F5344CB8AC3E}">
        <p14:creationId xmlns:p14="http://schemas.microsoft.com/office/powerpoint/2010/main" val="907298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C5F345-92B3-E0DD-3724-6F2F1FE02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DB06448-DE53-27BF-7F94-571431A1BA35}"/>
              </a:ext>
            </a:extLst>
          </p:cNvPr>
          <p:cNvSpPr txBox="1"/>
          <p:nvPr/>
        </p:nvSpPr>
        <p:spPr>
          <a:xfrm>
            <a:off x="486561" y="486561"/>
            <a:ext cx="4278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React</a:t>
            </a:r>
            <a:r>
              <a:rPr kumimoji="1" lang="ja-JP" altLang="en-US" sz="3200" dirty="0"/>
              <a:t>アプリ作成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BF038D1-666A-CBAF-5DDF-FB09A6F18213}"/>
              </a:ext>
            </a:extLst>
          </p:cNvPr>
          <p:cNvSpPr txBox="1"/>
          <p:nvPr/>
        </p:nvSpPr>
        <p:spPr>
          <a:xfrm>
            <a:off x="486561" y="1337530"/>
            <a:ext cx="9764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今回は</a:t>
            </a:r>
            <a:r>
              <a:rPr lang="en-US" altLang="ja-JP" dirty="0"/>
              <a:t>create-react-app</a:t>
            </a:r>
            <a:r>
              <a:rPr lang="ja-JP" altLang="en-US" dirty="0"/>
              <a:t>を使ったが、非推奨になっているので、</a:t>
            </a:r>
            <a:r>
              <a:rPr lang="en-US" altLang="ja-JP" dirty="0" err="1"/>
              <a:t>vite</a:t>
            </a:r>
            <a:r>
              <a:rPr lang="ja-JP" altLang="en-US" dirty="0"/>
              <a:t>などを使う方が良い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3A87275-1E08-4FD7-8465-E08E914C2C91}"/>
              </a:ext>
            </a:extLst>
          </p:cNvPr>
          <p:cNvSpPr txBox="1"/>
          <p:nvPr/>
        </p:nvSpPr>
        <p:spPr>
          <a:xfrm>
            <a:off x="486561" y="2357198"/>
            <a:ext cx="60946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200" dirty="0"/>
              <a:t>Amplify</a:t>
            </a:r>
            <a:r>
              <a:rPr lang="ja-JP" altLang="en-US" sz="3200" dirty="0"/>
              <a:t>プロジェクト作成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3178CD6-EBF0-F16E-6CFE-FC37AA395428}"/>
              </a:ext>
            </a:extLst>
          </p:cNvPr>
          <p:cNvSpPr txBox="1"/>
          <p:nvPr/>
        </p:nvSpPr>
        <p:spPr>
          <a:xfrm>
            <a:off x="486561" y="3244334"/>
            <a:ext cx="525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今回は同じディレクトリで</a:t>
            </a:r>
            <a:r>
              <a:rPr kumimoji="1" lang="en-US" altLang="ja-JP" dirty="0"/>
              <a:t>amplify </a:t>
            </a:r>
            <a:r>
              <a:rPr kumimoji="1" lang="en-US" altLang="ja-JP" dirty="0" err="1"/>
              <a:t>init</a:t>
            </a:r>
            <a:r>
              <a:rPr kumimoji="1" lang="ja-JP" altLang="en-US" dirty="0"/>
              <a:t>実行</a:t>
            </a:r>
          </a:p>
        </p:txBody>
      </p:sp>
    </p:spTree>
    <p:extLst>
      <p:ext uri="{BB962C8B-B14F-4D97-AF65-F5344CB8AC3E}">
        <p14:creationId xmlns:p14="http://schemas.microsoft.com/office/powerpoint/2010/main" val="4168514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EFE9A-7240-0A2C-BDD7-CF7B7E1D40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923315A-CF7B-1BD5-10CA-2A9DF173486F}"/>
              </a:ext>
            </a:extLst>
          </p:cNvPr>
          <p:cNvSpPr txBox="1"/>
          <p:nvPr/>
        </p:nvSpPr>
        <p:spPr>
          <a:xfrm>
            <a:off x="505437" y="444508"/>
            <a:ext cx="60946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200" dirty="0"/>
              <a:t>Amplify</a:t>
            </a:r>
            <a:r>
              <a:rPr lang="ja-JP" altLang="en-US" sz="3200" dirty="0"/>
              <a:t> </a:t>
            </a:r>
            <a:r>
              <a:rPr lang="en-US" altLang="ja-JP" sz="3200" dirty="0"/>
              <a:t>Hosting</a:t>
            </a:r>
            <a:endParaRPr lang="ja-JP" altLang="en-US" sz="32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FA5030F-2D7C-F2CE-A075-0D5822351120}"/>
              </a:ext>
            </a:extLst>
          </p:cNvPr>
          <p:cNvSpPr txBox="1"/>
          <p:nvPr/>
        </p:nvSpPr>
        <p:spPr>
          <a:xfrm>
            <a:off x="645951" y="1468073"/>
            <a:ext cx="10385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Amplify</a:t>
            </a:r>
            <a:r>
              <a:rPr kumimoji="1" lang="ja-JP" altLang="en-US" dirty="0"/>
              <a:t>アプリとブランチを接続することで、コミットされたと時に自動でデプロイされる</a:t>
            </a:r>
            <a:br>
              <a:rPr kumimoji="1" lang="en-US" altLang="ja-JP" dirty="0"/>
            </a:br>
            <a:r>
              <a:rPr kumimoji="1" lang="ja-JP" altLang="en-US" dirty="0"/>
              <a:t>デプロイのイメージは</a:t>
            </a:r>
            <a:r>
              <a:rPr kumimoji="1" lang="en-US" altLang="ja-JP" dirty="0"/>
              <a:t>S3+CloudFront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38302EE-7676-6837-8472-8C669C148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51" y="2173600"/>
            <a:ext cx="7614919" cy="455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056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556C85-9E34-6D82-27F9-C1CAC7522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5253A01-5889-960F-C920-E57CB6DCAF9A}"/>
              </a:ext>
            </a:extLst>
          </p:cNvPr>
          <p:cNvSpPr txBox="1"/>
          <p:nvPr/>
        </p:nvSpPr>
        <p:spPr>
          <a:xfrm>
            <a:off x="394283" y="402672"/>
            <a:ext cx="3548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Amazon Cognito</a:t>
            </a:r>
            <a:endParaRPr kumimoji="1" lang="ja-JP" altLang="en-US" sz="32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261E685-B06A-15AC-91D9-4E0D9534B9F3}"/>
              </a:ext>
            </a:extLst>
          </p:cNvPr>
          <p:cNvSpPr txBox="1"/>
          <p:nvPr/>
        </p:nvSpPr>
        <p:spPr>
          <a:xfrm>
            <a:off x="562062" y="1199626"/>
            <a:ext cx="4110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利用者の認証認可を行うサービス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0DE5FF9-E3F7-EC20-B457-2D59C705A56D}"/>
              </a:ext>
            </a:extLst>
          </p:cNvPr>
          <p:cNvSpPr txBox="1"/>
          <p:nvPr/>
        </p:nvSpPr>
        <p:spPr>
          <a:xfrm>
            <a:off x="562062" y="1862356"/>
            <a:ext cx="275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Amplify add auth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E2FE737-E346-7231-626F-1850D49C8420}"/>
              </a:ext>
            </a:extLst>
          </p:cNvPr>
          <p:cNvSpPr txBox="1"/>
          <p:nvPr/>
        </p:nvSpPr>
        <p:spPr>
          <a:xfrm>
            <a:off x="562062" y="2525086"/>
            <a:ext cx="275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今回は</a:t>
            </a:r>
            <a:r>
              <a:rPr lang="en-US" altLang="ja-JP" dirty="0"/>
              <a:t>E</a:t>
            </a:r>
            <a:r>
              <a:rPr lang="ja-JP" altLang="en-US" dirty="0"/>
              <a:t>メールを選択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43ABA28-C8BF-9311-2016-80338830967A}"/>
              </a:ext>
            </a:extLst>
          </p:cNvPr>
          <p:cNvSpPr txBox="1"/>
          <p:nvPr/>
        </p:nvSpPr>
        <p:spPr>
          <a:xfrm>
            <a:off x="562062" y="3187816"/>
            <a:ext cx="275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Amplify push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97EC2D8-BE35-63CE-4488-AEA9A0AE1E52}"/>
              </a:ext>
            </a:extLst>
          </p:cNvPr>
          <p:cNvSpPr txBox="1"/>
          <p:nvPr/>
        </p:nvSpPr>
        <p:spPr>
          <a:xfrm>
            <a:off x="562061" y="5130824"/>
            <a:ext cx="110818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Amplify CLIやAmplify Studioで構築したバックエンドサービスを簡単にフロントエンドから呼び出す事ができるAmplifyのライブラリ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C67806C-7690-6619-0981-3C55AC4032E0}"/>
              </a:ext>
            </a:extLst>
          </p:cNvPr>
          <p:cNvSpPr txBox="1"/>
          <p:nvPr/>
        </p:nvSpPr>
        <p:spPr>
          <a:xfrm>
            <a:off x="394283" y="4147183"/>
            <a:ext cx="60946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3200" dirty="0"/>
              <a:t>Amplify Libraries</a:t>
            </a:r>
          </a:p>
        </p:txBody>
      </p:sp>
    </p:spTree>
    <p:extLst>
      <p:ext uri="{BB962C8B-B14F-4D97-AF65-F5344CB8AC3E}">
        <p14:creationId xmlns:p14="http://schemas.microsoft.com/office/powerpoint/2010/main" val="2909932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DA2CC-8418-0DB0-3653-D5BA98A0C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8B01400-BB7A-1403-13EE-542B3509373A}"/>
              </a:ext>
            </a:extLst>
          </p:cNvPr>
          <p:cNvSpPr txBox="1"/>
          <p:nvPr/>
        </p:nvSpPr>
        <p:spPr>
          <a:xfrm>
            <a:off x="394283" y="402672"/>
            <a:ext cx="3548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App.js</a:t>
            </a:r>
            <a:endParaRPr kumimoji="1" lang="ja-JP" altLang="en-US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3F20612-AE80-C0EB-9232-2B2E68D289E2}"/>
              </a:ext>
            </a:extLst>
          </p:cNvPr>
          <p:cNvSpPr txBox="1"/>
          <p:nvPr/>
        </p:nvSpPr>
        <p:spPr>
          <a:xfrm>
            <a:off x="2065788" y="423805"/>
            <a:ext cx="7665441" cy="6031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logo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logo.svg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aws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-amplify/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ui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-react/styles.css'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withAuthenticator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aws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-amplify/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ui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-react'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Amplify }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aws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-amplify'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aws_exports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aws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-exports'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DynamoDB }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'./components/DynamoDB'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Amplify.configure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aws_exports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b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App() {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"App"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&lt;header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"App-header"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&lt;DynamoDB/&gt;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ja-JP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logo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"App-logo"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"logo"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Edit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&lt;code&gt;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/App.js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&lt;/code&gt;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and save to reload.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ja-JP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"App-link"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ja-JP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"https://reactjs.org"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ja-JP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"_blank"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ja-JP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noopener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noreferrer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Learn React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&lt;/header&gt;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b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withAuthenticator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(App);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D8982D9-0717-7485-31D7-E12D2EC78AA5}"/>
              </a:ext>
            </a:extLst>
          </p:cNvPr>
          <p:cNvSpPr/>
          <p:nvPr/>
        </p:nvSpPr>
        <p:spPr>
          <a:xfrm>
            <a:off x="2065788" y="1753299"/>
            <a:ext cx="4167232" cy="3775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70C5579-5847-F673-2FA7-85B2FD51CB25}"/>
              </a:ext>
            </a:extLst>
          </p:cNvPr>
          <p:cNvSpPr/>
          <p:nvPr/>
        </p:nvSpPr>
        <p:spPr>
          <a:xfrm>
            <a:off x="3942826" y="6006517"/>
            <a:ext cx="3120704" cy="469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3470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1583</TotalTime>
  <Words>496</Words>
  <Application>Microsoft Office PowerPoint</Application>
  <PresentationFormat>ワイド画面</PresentationFormat>
  <Paragraphs>62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8" baseType="lpstr">
      <vt:lpstr>acumin-pro</vt:lpstr>
      <vt:lpstr>YakuHanJPs</vt:lpstr>
      <vt:lpstr>游ゴシック</vt:lpstr>
      <vt:lpstr>游ゴシック Light</vt:lpstr>
      <vt:lpstr>Arial</vt:lpstr>
      <vt:lpstr>Consolas</vt:lpstr>
      <vt:lpstr>Office テーマ</vt:lpstr>
      <vt:lpstr>AWS Amplify アプリ開発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SAMを使った サーバレスアプリ開発</dc:title>
  <dc:creator>順哉 徳重</dc:creator>
  <cp:lastModifiedBy>順哉 徳重</cp:lastModifiedBy>
  <cp:revision>26</cp:revision>
  <dcterms:created xsi:type="dcterms:W3CDTF">2025-02-04T11:28:08Z</dcterms:created>
  <dcterms:modified xsi:type="dcterms:W3CDTF">2025-04-02T14:56:30Z</dcterms:modified>
</cp:coreProperties>
</file>