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9" r:id="rId3"/>
    <p:sldId id="321" r:id="rId4"/>
    <p:sldId id="320" r:id="rId5"/>
    <p:sldId id="322" r:id="rId6"/>
    <p:sldId id="329" r:id="rId7"/>
    <p:sldId id="323" r:id="rId8"/>
    <p:sldId id="324" r:id="rId9"/>
    <p:sldId id="325" r:id="rId10"/>
    <p:sldId id="330" r:id="rId11"/>
    <p:sldId id="327" r:id="rId12"/>
    <p:sldId id="328" r:id="rId13"/>
    <p:sldId id="331" r:id="rId14"/>
    <p:sldId id="332" r:id="rId15"/>
    <p:sldId id="333" r:id="rId16"/>
    <p:sldId id="334" r:id="rId17"/>
    <p:sldId id="335" r:id="rId18"/>
    <p:sldId id="336" r:id="rId19"/>
    <p:sldId id="350" r:id="rId20"/>
    <p:sldId id="351" r:id="rId21"/>
    <p:sldId id="352" r:id="rId22"/>
    <p:sldId id="354" r:id="rId23"/>
    <p:sldId id="353" r:id="rId24"/>
    <p:sldId id="355" r:id="rId25"/>
    <p:sldId id="356" r:id="rId26"/>
    <p:sldId id="359" r:id="rId27"/>
    <p:sldId id="361" r:id="rId28"/>
    <p:sldId id="357" r:id="rId29"/>
    <p:sldId id="360" r:id="rId30"/>
    <p:sldId id="358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1B089F-D7AD-4810-B9E7-846BBC3DE68D}" v="100" dt="2025-04-22T15:06:16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順哉 徳重" userId="61863bed2814b00a" providerId="LiveId" clId="{96B03D5D-FE79-49E3-8B91-C046F7EDB004}"/>
    <pc:docChg chg="undo custSel addSld delSld modSld">
      <pc:chgData name="順哉 徳重" userId="61863bed2814b00a" providerId="LiveId" clId="{96B03D5D-FE79-49E3-8B91-C046F7EDB004}" dt="2025-04-02T14:56:26.264" v="1544" actId="1076"/>
      <pc:docMkLst>
        <pc:docMk/>
      </pc:docMkLst>
      <pc:sldChg chg="modSp mod">
        <pc:chgData name="順哉 徳重" userId="61863bed2814b00a" providerId="LiveId" clId="{96B03D5D-FE79-49E3-8B91-C046F7EDB004}" dt="2025-03-31T11:49:36.312" v="33" actId="14100"/>
        <pc:sldMkLst>
          <pc:docMk/>
          <pc:sldMk cId="1528216126" sldId="256"/>
        </pc:sldMkLst>
        <pc:spChg chg="mod">
          <ac:chgData name="順哉 徳重" userId="61863bed2814b00a" providerId="LiveId" clId="{96B03D5D-FE79-49E3-8B91-C046F7EDB004}" dt="2025-03-31T11:49:36.312" v="33" actId="14100"/>
          <ac:spMkLst>
            <pc:docMk/>
            <pc:sldMk cId="1528216126" sldId="256"/>
            <ac:spMk id="2" creationId="{3280058D-49E3-AF83-0C38-2B9F69507393}"/>
          </ac:spMkLst>
        </pc:spChg>
      </pc:sldChg>
      <pc:sldChg chg="del">
        <pc:chgData name="順哉 徳重" userId="61863bed2814b00a" providerId="LiveId" clId="{96B03D5D-FE79-49E3-8B91-C046F7EDB004}" dt="2025-03-31T13:16:49.475" v="370" actId="47"/>
        <pc:sldMkLst>
          <pc:docMk/>
          <pc:sldMk cId="3917247542" sldId="257"/>
        </pc:sldMkLst>
      </pc:sldChg>
      <pc:sldChg chg="del">
        <pc:chgData name="順哉 徳重" userId="61863bed2814b00a" providerId="LiveId" clId="{96B03D5D-FE79-49E3-8B91-C046F7EDB004}" dt="2025-03-31T13:16:49.946" v="373" actId="47"/>
        <pc:sldMkLst>
          <pc:docMk/>
          <pc:sldMk cId="2402104933" sldId="264"/>
        </pc:sldMkLst>
      </pc:sldChg>
      <pc:sldChg chg="del">
        <pc:chgData name="順哉 徳重" userId="61863bed2814b00a" providerId="LiveId" clId="{96B03D5D-FE79-49E3-8B91-C046F7EDB004}" dt="2025-03-31T12:43:07.505" v="34" actId="2696"/>
        <pc:sldMkLst>
          <pc:docMk/>
          <pc:sldMk cId="662395573" sldId="276"/>
        </pc:sldMkLst>
      </pc:sldChg>
      <pc:sldChg chg="del">
        <pc:chgData name="順哉 徳重" userId="61863bed2814b00a" providerId="LiveId" clId="{96B03D5D-FE79-49E3-8B91-C046F7EDB004}" dt="2025-03-31T13:16:49.797" v="372" actId="47"/>
        <pc:sldMkLst>
          <pc:docMk/>
          <pc:sldMk cId="3407673219" sldId="277"/>
        </pc:sldMkLst>
      </pc:sldChg>
      <pc:sldChg chg="del">
        <pc:chgData name="順哉 徳重" userId="61863bed2814b00a" providerId="LiveId" clId="{96B03D5D-FE79-49E3-8B91-C046F7EDB004}" dt="2025-03-31T13:16:49.634" v="371" actId="47"/>
        <pc:sldMkLst>
          <pc:docMk/>
          <pc:sldMk cId="2411269841" sldId="278"/>
        </pc:sldMkLst>
      </pc:sldChg>
      <pc:sldChg chg="del">
        <pc:chgData name="順哉 徳重" userId="61863bed2814b00a" providerId="LiveId" clId="{96B03D5D-FE79-49E3-8B91-C046F7EDB004}" dt="2025-03-31T13:16:50.098" v="374" actId="47"/>
        <pc:sldMkLst>
          <pc:docMk/>
          <pc:sldMk cId="3196265429" sldId="279"/>
        </pc:sldMkLst>
      </pc:sldChg>
      <pc:sldChg chg="del">
        <pc:chgData name="順哉 徳重" userId="61863bed2814b00a" providerId="LiveId" clId="{96B03D5D-FE79-49E3-8B91-C046F7EDB004}" dt="2025-03-31T13:16:50.879" v="375" actId="47"/>
        <pc:sldMkLst>
          <pc:docMk/>
          <pc:sldMk cId="2209404818" sldId="280"/>
        </pc:sldMkLst>
      </pc:sldChg>
      <pc:sldChg chg="del">
        <pc:chgData name="順哉 徳重" userId="61863bed2814b00a" providerId="LiveId" clId="{96B03D5D-FE79-49E3-8B91-C046F7EDB004}" dt="2025-03-31T13:16:51.071" v="376" actId="47"/>
        <pc:sldMkLst>
          <pc:docMk/>
          <pc:sldMk cId="1674834057" sldId="281"/>
        </pc:sldMkLst>
      </pc:sldChg>
      <pc:sldChg chg="del">
        <pc:chgData name="順哉 徳重" userId="61863bed2814b00a" providerId="LiveId" clId="{96B03D5D-FE79-49E3-8B91-C046F7EDB004}" dt="2025-03-31T13:16:51.182" v="377" actId="47"/>
        <pc:sldMkLst>
          <pc:docMk/>
          <pc:sldMk cId="2150197188" sldId="282"/>
        </pc:sldMkLst>
      </pc:sldChg>
      <pc:sldChg chg="del">
        <pc:chgData name="順哉 徳重" userId="61863bed2814b00a" providerId="LiveId" clId="{96B03D5D-FE79-49E3-8B91-C046F7EDB004}" dt="2025-03-31T13:16:51.360" v="378" actId="47"/>
        <pc:sldMkLst>
          <pc:docMk/>
          <pc:sldMk cId="4246808139" sldId="283"/>
        </pc:sldMkLst>
      </pc:sldChg>
      <pc:sldChg chg="del">
        <pc:chgData name="順哉 徳重" userId="61863bed2814b00a" providerId="LiveId" clId="{96B03D5D-FE79-49E3-8B91-C046F7EDB004}" dt="2025-03-31T13:16:51.846" v="379" actId="47"/>
        <pc:sldMkLst>
          <pc:docMk/>
          <pc:sldMk cId="2163119191" sldId="284"/>
        </pc:sldMkLst>
      </pc:sldChg>
      <pc:sldChg chg="del">
        <pc:chgData name="順哉 徳重" userId="61863bed2814b00a" providerId="LiveId" clId="{96B03D5D-FE79-49E3-8B91-C046F7EDB004}" dt="2025-03-31T13:16:52.172" v="380" actId="47"/>
        <pc:sldMkLst>
          <pc:docMk/>
          <pc:sldMk cId="3750373122" sldId="285"/>
        </pc:sldMkLst>
      </pc:sldChg>
      <pc:sldChg chg="del">
        <pc:chgData name="順哉 徳重" userId="61863bed2814b00a" providerId="LiveId" clId="{96B03D5D-FE79-49E3-8B91-C046F7EDB004}" dt="2025-03-31T13:16:52.374" v="381" actId="47"/>
        <pc:sldMkLst>
          <pc:docMk/>
          <pc:sldMk cId="2958651972" sldId="286"/>
        </pc:sldMkLst>
      </pc:sldChg>
      <pc:sldChg chg="del">
        <pc:chgData name="順哉 徳重" userId="61863bed2814b00a" providerId="LiveId" clId="{96B03D5D-FE79-49E3-8B91-C046F7EDB004}" dt="2025-03-31T13:16:52.615" v="382" actId="47"/>
        <pc:sldMkLst>
          <pc:docMk/>
          <pc:sldMk cId="2227412746" sldId="287"/>
        </pc:sldMkLst>
      </pc:sldChg>
      <pc:sldChg chg="del">
        <pc:chgData name="順哉 徳重" userId="61863bed2814b00a" providerId="LiveId" clId="{96B03D5D-FE79-49E3-8B91-C046F7EDB004}" dt="2025-03-31T13:16:53.119" v="383" actId="47"/>
        <pc:sldMkLst>
          <pc:docMk/>
          <pc:sldMk cId="2704416719" sldId="288"/>
        </pc:sldMkLst>
      </pc:sldChg>
      <pc:sldChg chg="del">
        <pc:chgData name="順哉 徳重" userId="61863bed2814b00a" providerId="LiveId" clId="{96B03D5D-FE79-49E3-8B91-C046F7EDB004}" dt="2025-03-31T13:16:53.358" v="384" actId="47"/>
        <pc:sldMkLst>
          <pc:docMk/>
          <pc:sldMk cId="3115318069" sldId="289"/>
        </pc:sldMkLst>
      </pc:sldChg>
      <pc:sldChg chg="del">
        <pc:chgData name="順哉 徳重" userId="61863bed2814b00a" providerId="LiveId" clId="{96B03D5D-FE79-49E3-8B91-C046F7EDB004}" dt="2025-03-31T13:16:53.549" v="385" actId="47"/>
        <pc:sldMkLst>
          <pc:docMk/>
          <pc:sldMk cId="1424874615" sldId="290"/>
        </pc:sldMkLst>
      </pc:sldChg>
      <pc:sldChg chg="del">
        <pc:chgData name="順哉 徳重" userId="61863bed2814b00a" providerId="LiveId" clId="{96B03D5D-FE79-49E3-8B91-C046F7EDB004}" dt="2025-03-31T13:16:53.928" v="386" actId="47"/>
        <pc:sldMkLst>
          <pc:docMk/>
          <pc:sldMk cId="2710696968" sldId="291"/>
        </pc:sldMkLst>
      </pc:sldChg>
      <pc:sldChg chg="del">
        <pc:chgData name="順哉 徳重" userId="61863bed2814b00a" providerId="LiveId" clId="{96B03D5D-FE79-49E3-8B91-C046F7EDB004}" dt="2025-03-31T13:16:54.415" v="387" actId="47"/>
        <pc:sldMkLst>
          <pc:docMk/>
          <pc:sldMk cId="2821380008" sldId="292"/>
        </pc:sldMkLst>
      </pc:sldChg>
      <pc:sldChg chg="del">
        <pc:chgData name="順哉 徳重" userId="61863bed2814b00a" providerId="LiveId" clId="{96B03D5D-FE79-49E3-8B91-C046F7EDB004}" dt="2025-03-31T13:16:54.744" v="388" actId="47"/>
        <pc:sldMkLst>
          <pc:docMk/>
          <pc:sldMk cId="3874668087" sldId="293"/>
        </pc:sldMkLst>
      </pc:sldChg>
      <pc:sldChg chg="del">
        <pc:chgData name="順哉 徳重" userId="61863bed2814b00a" providerId="LiveId" clId="{96B03D5D-FE79-49E3-8B91-C046F7EDB004}" dt="2025-03-31T13:16:54.976" v="389" actId="47"/>
        <pc:sldMkLst>
          <pc:docMk/>
          <pc:sldMk cId="1206640958" sldId="294"/>
        </pc:sldMkLst>
      </pc:sldChg>
      <pc:sldChg chg="del">
        <pc:chgData name="順哉 徳重" userId="61863bed2814b00a" providerId="LiveId" clId="{96B03D5D-FE79-49E3-8B91-C046F7EDB004}" dt="2025-03-31T13:16:55.185" v="390" actId="47"/>
        <pc:sldMkLst>
          <pc:docMk/>
          <pc:sldMk cId="1812009870" sldId="295"/>
        </pc:sldMkLst>
      </pc:sldChg>
      <pc:sldChg chg="del">
        <pc:chgData name="順哉 徳重" userId="61863bed2814b00a" providerId="LiveId" clId="{96B03D5D-FE79-49E3-8B91-C046F7EDB004}" dt="2025-03-31T13:16:48.331" v="366" actId="47"/>
        <pc:sldMkLst>
          <pc:docMk/>
          <pc:sldMk cId="613298679" sldId="314"/>
        </pc:sldMkLst>
      </pc:sldChg>
      <pc:sldChg chg="del">
        <pc:chgData name="順哉 徳重" userId="61863bed2814b00a" providerId="LiveId" clId="{96B03D5D-FE79-49E3-8B91-C046F7EDB004}" dt="2025-03-31T13:16:48.988" v="367" actId="47"/>
        <pc:sldMkLst>
          <pc:docMk/>
          <pc:sldMk cId="435369890" sldId="315"/>
        </pc:sldMkLst>
      </pc:sldChg>
      <pc:sldChg chg="del">
        <pc:chgData name="順哉 徳重" userId="61863bed2814b00a" providerId="LiveId" clId="{96B03D5D-FE79-49E3-8B91-C046F7EDB004}" dt="2025-03-31T13:16:49.160" v="368" actId="47"/>
        <pc:sldMkLst>
          <pc:docMk/>
          <pc:sldMk cId="3478160988" sldId="317"/>
        </pc:sldMkLst>
      </pc:sldChg>
      <pc:sldChg chg="del">
        <pc:chgData name="順哉 徳重" userId="61863bed2814b00a" providerId="LiveId" clId="{96B03D5D-FE79-49E3-8B91-C046F7EDB004}" dt="2025-03-31T13:16:49.318" v="369" actId="47"/>
        <pc:sldMkLst>
          <pc:docMk/>
          <pc:sldMk cId="767040017" sldId="318"/>
        </pc:sldMkLst>
      </pc:sldChg>
      <pc:sldChg chg="add del">
        <pc:chgData name="順哉 徳重" userId="61863bed2814b00a" providerId="LiveId" clId="{96B03D5D-FE79-49E3-8B91-C046F7EDB004}" dt="2025-03-31T12:44:03.191" v="39" actId="2696"/>
        <pc:sldMkLst>
          <pc:docMk/>
          <pc:sldMk cId="2389802399" sldId="319"/>
        </pc:sldMkLst>
      </pc:sldChg>
      <pc:sldChg chg="new del">
        <pc:chgData name="順哉 徳重" userId="61863bed2814b00a" providerId="LiveId" clId="{96B03D5D-FE79-49E3-8B91-C046F7EDB004}" dt="2025-03-31T12:43:54.312" v="37" actId="2696"/>
        <pc:sldMkLst>
          <pc:docMk/>
          <pc:sldMk cId="2987281067" sldId="319"/>
        </pc:sldMkLst>
      </pc:sldChg>
      <pc:sldChg chg="addSp delSp modSp new mod">
        <pc:chgData name="順哉 徳重" userId="61863bed2814b00a" providerId="LiveId" clId="{96B03D5D-FE79-49E3-8B91-C046F7EDB004}" dt="2025-04-02T13:31:58.193" v="428" actId="2711"/>
        <pc:sldMkLst>
          <pc:docMk/>
          <pc:sldMk cId="1638014429" sldId="320"/>
        </pc:sldMkLst>
        <pc:spChg chg="add mod">
          <ac:chgData name="順哉 徳重" userId="61863bed2814b00a" providerId="LiveId" clId="{96B03D5D-FE79-49E3-8B91-C046F7EDB004}" dt="2025-04-02T13:31:58.193" v="428" actId="2711"/>
          <ac:spMkLst>
            <pc:docMk/>
            <pc:sldMk cId="1638014429" sldId="320"/>
            <ac:spMk id="2" creationId="{F94DE2C9-DAE8-E7CE-7A50-DA1771223315}"/>
          </ac:spMkLst>
        </pc:spChg>
      </pc:sldChg>
      <pc:sldChg chg="addSp delSp modSp add mod">
        <pc:chgData name="順哉 徳重" userId="61863bed2814b00a" providerId="LiveId" clId="{96B03D5D-FE79-49E3-8B91-C046F7EDB004}" dt="2025-04-02T13:54:58.249" v="484" actId="1076"/>
        <pc:sldMkLst>
          <pc:docMk/>
          <pc:sldMk cId="1291155482" sldId="321"/>
        </pc:sldMkLst>
        <pc:spChg chg="add mod">
          <ac:chgData name="順哉 徳重" userId="61863bed2814b00a" providerId="LiveId" clId="{96B03D5D-FE79-49E3-8B91-C046F7EDB004}" dt="2025-04-02T13:54:58.249" v="484" actId="1076"/>
          <ac:spMkLst>
            <pc:docMk/>
            <pc:sldMk cId="1291155482" sldId="321"/>
            <ac:spMk id="4" creationId="{DFF47C63-02B1-F229-BB7A-B871392D8D17}"/>
          </ac:spMkLst>
        </pc:spChg>
        <pc:spChg chg="add mod">
          <ac:chgData name="順哉 徳重" userId="61863bed2814b00a" providerId="LiveId" clId="{96B03D5D-FE79-49E3-8B91-C046F7EDB004}" dt="2025-04-02T13:54:41.962" v="482" actId="1076"/>
          <ac:spMkLst>
            <pc:docMk/>
            <pc:sldMk cId="1291155482" sldId="321"/>
            <ac:spMk id="5" creationId="{EF4EEB91-C992-9722-F90D-71204F966F24}"/>
          </ac:spMkLst>
        </pc:spChg>
      </pc:sldChg>
      <pc:sldChg chg="addSp delSp modSp add mod">
        <pc:chgData name="順哉 徳重" userId="61863bed2814b00a" providerId="LiveId" clId="{96B03D5D-FE79-49E3-8B91-C046F7EDB004}" dt="2025-04-02T14:10:17.584" v="646" actId="21"/>
        <pc:sldMkLst>
          <pc:docMk/>
          <pc:sldMk cId="1216323652" sldId="322"/>
        </pc:sldMkLst>
      </pc:sldChg>
      <pc:sldChg chg="addSp modSp add mod">
        <pc:chgData name="順哉 徳重" userId="61863bed2814b00a" providerId="LiveId" clId="{96B03D5D-FE79-49E3-8B91-C046F7EDB004}" dt="2025-04-02T14:15:00.159" v="824" actId="14100"/>
        <pc:sldMkLst>
          <pc:docMk/>
          <pc:sldMk cId="907298715" sldId="323"/>
        </pc:sldMkLst>
      </pc:sldChg>
      <pc:sldChg chg="addSp delSp modSp add mod">
        <pc:chgData name="順哉 徳重" userId="61863bed2814b00a" providerId="LiveId" clId="{96B03D5D-FE79-49E3-8B91-C046F7EDB004}" dt="2025-04-02T14:22:20.685" v="1078" actId="1076"/>
        <pc:sldMkLst>
          <pc:docMk/>
          <pc:sldMk cId="4168514780" sldId="324"/>
        </pc:sldMkLst>
      </pc:sldChg>
      <pc:sldChg chg="addSp modSp add mod">
        <pc:chgData name="順哉 徳重" userId="61863bed2814b00a" providerId="LiveId" clId="{96B03D5D-FE79-49E3-8B91-C046F7EDB004}" dt="2025-04-02T14:37:43.448" v="1259" actId="1076"/>
        <pc:sldMkLst>
          <pc:docMk/>
          <pc:sldMk cId="961056118" sldId="325"/>
        </pc:sldMkLst>
      </pc:sldChg>
      <pc:sldChg chg="addSp delSp modSp add mod">
        <pc:chgData name="順哉 徳重" userId="61863bed2814b00a" providerId="LiveId" clId="{96B03D5D-FE79-49E3-8B91-C046F7EDB004}" dt="2025-04-02T14:45:59.782" v="1447" actId="14100"/>
        <pc:sldMkLst>
          <pc:docMk/>
          <pc:sldMk cId="2909932432" sldId="326"/>
        </pc:sldMkLst>
      </pc:sldChg>
      <pc:sldChg chg="addSp delSp modSp add mod">
        <pc:chgData name="順哉 徳重" userId="61863bed2814b00a" providerId="LiveId" clId="{96B03D5D-FE79-49E3-8B91-C046F7EDB004}" dt="2025-04-02T14:52:17.166" v="1480" actId="14100"/>
        <pc:sldMkLst>
          <pc:docMk/>
          <pc:sldMk cId="3633470953" sldId="327"/>
        </pc:sldMkLst>
      </pc:sldChg>
      <pc:sldChg chg="addSp modSp add mod">
        <pc:chgData name="順哉 徳重" userId="61863bed2814b00a" providerId="LiveId" clId="{96B03D5D-FE79-49E3-8B91-C046F7EDB004}" dt="2025-04-02T14:52:59.076" v="1482" actId="1076"/>
        <pc:sldMkLst>
          <pc:docMk/>
          <pc:sldMk cId="328345514" sldId="328"/>
        </pc:sldMkLst>
      </pc:sldChg>
      <pc:sldChg chg="addSp modSp add mod">
        <pc:chgData name="順哉 徳重" userId="61863bed2814b00a" providerId="LiveId" clId="{96B03D5D-FE79-49E3-8B91-C046F7EDB004}" dt="2025-04-02T14:56:26.264" v="1544" actId="1076"/>
        <pc:sldMkLst>
          <pc:docMk/>
          <pc:sldMk cId="2509610040" sldId="329"/>
        </pc:sldMkLst>
      </pc:sldChg>
      <pc:sldChg chg="add del">
        <pc:chgData name="順哉 徳重" userId="61863bed2814b00a" providerId="LiveId" clId="{96B03D5D-FE79-49E3-8B91-C046F7EDB004}" dt="2025-04-02T14:55:22.931" v="1484" actId="47"/>
        <pc:sldMkLst>
          <pc:docMk/>
          <pc:sldMk cId="397347919" sldId="330"/>
        </pc:sldMkLst>
      </pc:sldChg>
      <pc:sldChg chg="add del">
        <pc:chgData name="順哉 徳重" userId="61863bed2814b00a" providerId="LiveId" clId="{96B03D5D-FE79-49E3-8B91-C046F7EDB004}" dt="2025-04-02T14:55:28.114" v="1486" actId="47"/>
        <pc:sldMkLst>
          <pc:docMk/>
          <pc:sldMk cId="3097613033" sldId="331"/>
        </pc:sldMkLst>
      </pc:sldChg>
      <pc:sldChg chg="add del">
        <pc:chgData name="順哉 徳重" userId="61863bed2814b00a" providerId="LiveId" clId="{96B03D5D-FE79-49E3-8B91-C046F7EDB004}" dt="2025-04-02T14:55:27.299" v="1485" actId="47"/>
        <pc:sldMkLst>
          <pc:docMk/>
          <pc:sldMk cId="3487830303" sldId="332"/>
        </pc:sldMkLst>
      </pc:sldChg>
    </pc:docChg>
  </pc:docChgLst>
  <pc:docChgLst>
    <pc:chgData name="順哉 徳重" userId="61863bed2814b00a" providerId="LiveId" clId="{541B089F-D7AD-4810-B9E7-846BBC3DE68D}"/>
    <pc:docChg chg="undo custSel addSld delSld modSld sldOrd">
      <pc:chgData name="順哉 徳重" userId="61863bed2814b00a" providerId="LiveId" clId="{541B089F-D7AD-4810-B9E7-846BBC3DE68D}" dt="2025-04-22T15:06:57.449" v="3267" actId="1076"/>
      <pc:docMkLst>
        <pc:docMk/>
      </pc:docMkLst>
      <pc:sldChg chg="modSp mod">
        <pc:chgData name="順哉 徳重" userId="61863bed2814b00a" providerId="LiveId" clId="{541B089F-D7AD-4810-B9E7-846BBC3DE68D}" dt="2025-04-15T11:03:52.421" v="31" actId="20577"/>
        <pc:sldMkLst>
          <pc:docMk/>
          <pc:sldMk cId="1528216126" sldId="256"/>
        </pc:sldMkLst>
        <pc:spChg chg="mod">
          <ac:chgData name="順哉 徳重" userId="61863bed2814b00a" providerId="LiveId" clId="{541B089F-D7AD-4810-B9E7-846BBC3DE68D}" dt="2025-04-15T11:03:52.421" v="31" actId="20577"/>
          <ac:spMkLst>
            <pc:docMk/>
            <pc:sldMk cId="1528216126" sldId="256"/>
            <ac:spMk id="2" creationId="{3280058D-49E3-AF83-0C38-2B9F69507393}"/>
          </ac:spMkLst>
        </pc:spChg>
      </pc:sldChg>
      <pc:sldChg chg="modSp mod ord">
        <pc:chgData name="順哉 徳重" userId="61863bed2814b00a" providerId="LiveId" clId="{541B089F-D7AD-4810-B9E7-846BBC3DE68D}" dt="2025-04-16T14:04:03.256" v="2005"/>
        <pc:sldMkLst>
          <pc:docMk/>
          <pc:sldMk cId="1638014429" sldId="320"/>
        </pc:sldMkLst>
        <pc:spChg chg="mod">
          <ac:chgData name="順哉 徳重" userId="61863bed2814b00a" providerId="LiveId" clId="{541B089F-D7AD-4810-B9E7-846BBC3DE68D}" dt="2025-04-15T11:09:55.594" v="95"/>
          <ac:spMkLst>
            <pc:docMk/>
            <pc:sldMk cId="1638014429" sldId="320"/>
            <ac:spMk id="2" creationId="{F94DE2C9-DAE8-E7CE-7A50-DA1771223315}"/>
          </ac:spMkLst>
        </pc:spChg>
      </pc:sldChg>
      <pc:sldChg chg="addSp modSp mod">
        <pc:chgData name="順哉 徳重" userId="61863bed2814b00a" providerId="LiveId" clId="{541B089F-D7AD-4810-B9E7-846BBC3DE68D}" dt="2025-04-16T13:24:31.881" v="1828" actId="1076"/>
        <pc:sldMkLst>
          <pc:docMk/>
          <pc:sldMk cId="1291155482" sldId="321"/>
        </pc:sldMkLst>
        <pc:spChg chg="add mod">
          <ac:chgData name="順哉 徳重" userId="61863bed2814b00a" providerId="LiveId" clId="{541B089F-D7AD-4810-B9E7-846BBC3DE68D}" dt="2025-04-15T11:14:23.058" v="271" actId="1076"/>
          <ac:spMkLst>
            <pc:docMk/>
            <pc:sldMk cId="1291155482" sldId="321"/>
            <ac:spMk id="3" creationId="{CB7E871E-4E3C-17F7-B2CB-49E3F644250F}"/>
          </ac:spMkLst>
        </pc:spChg>
        <pc:spChg chg="mod">
          <ac:chgData name="順哉 徳重" userId="61863bed2814b00a" providerId="LiveId" clId="{541B089F-D7AD-4810-B9E7-846BBC3DE68D}" dt="2025-04-15T11:13:29.681" v="199" actId="255"/>
          <ac:spMkLst>
            <pc:docMk/>
            <pc:sldMk cId="1291155482" sldId="321"/>
            <ac:spMk id="4" creationId="{DFF47C63-02B1-F229-BB7A-B871392D8D17}"/>
          </ac:spMkLst>
        </pc:spChg>
        <pc:spChg chg="mod">
          <ac:chgData name="順哉 徳重" userId="61863bed2814b00a" providerId="LiveId" clId="{541B089F-D7AD-4810-B9E7-846BBC3DE68D}" dt="2025-04-15T11:11:39.894" v="104" actId="20577"/>
          <ac:spMkLst>
            <pc:docMk/>
            <pc:sldMk cId="1291155482" sldId="321"/>
            <ac:spMk id="5" creationId="{EF4EEB91-C992-9722-F90D-71204F966F24}"/>
          </ac:spMkLst>
        </pc:spChg>
        <pc:spChg chg="add mod">
          <ac:chgData name="順哉 徳重" userId="61863bed2814b00a" providerId="LiveId" clId="{541B089F-D7AD-4810-B9E7-846BBC3DE68D}" dt="2025-04-15T11:19:02.222" v="513" actId="1076"/>
          <ac:spMkLst>
            <pc:docMk/>
            <pc:sldMk cId="1291155482" sldId="321"/>
            <ac:spMk id="7" creationId="{A30709E4-4F9B-1812-234A-DF40CF892FE6}"/>
          </ac:spMkLst>
        </pc:spChg>
        <pc:spChg chg="add mod">
          <ac:chgData name="順哉 徳重" userId="61863bed2814b00a" providerId="LiveId" clId="{541B089F-D7AD-4810-B9E7-846BBC3DE68D}" dt="2025-04-15T11:20:21.827" v="554" actId="1076"/>
          <ac:spMkLst>
            <pc:docMk/>
            <pc:sldMk cId="1291155482" sldId="321"/>
            <ac:spMk id="9" creationId="{8E1E03EB-576E-4C3D-CC62-511EADB5E05C}"/>
          </ac:spMkLst>
        </pc:spChg>
        <pc:spChg chg="add mod">
          <ac:chgData name="順哉 徳重" userId="61863bed2814b00a" providerId="LiveId" clId="{541B089F-D7AD-4810-B9E7-846BBC3DE68D}" dt="2025-04-15T11:20:27.483" v="555" actId="1076"/>
          <ac:spMkLst>
            <pc:docMk/>
            <pc:sldMk cId="1291155482" sldId="321"/>
            <ac:spMk id="11" creationId="{5390AC1D-2E7B-0ADF-06F9-9EBC31B42E7E}"/>
          </ac:spMkLst>
        </pc:spChg>
        <pc:spChg chg="add mod">
          <ac:chgData name="順哉 徳重" userId="61863bed2814b00a" providerId="LiveId" clId="{541B089F-D7AD-4810-B9E7-846BBC3DE68D}" dt="2025-04-15T11:20:10.003" v="553" actId="1076"/>
          <ac:spMkLst>
            <pc:docMk/>
            <pc:sldMk cId="1291155482" sldId="321"/>
            <ac:spMk id="12" creationId="{72601FF0-3CEF-F2D7-9F69-5A1A80D888B9}"/>
          </ac:spMkLst>
        </pc:spChg>
        <pc:spChg chg="add mod">
          <ac:chgData name="順哉 徳重" userId="61863bed2814b00a" providerId="LiveId" clId="{541B089F-D7AD-4810-B9E7-846BBC3DE68D}" dt="2025-04-15T11:20:03.765" v="552" actId="20577"/>
          <ac:spMkLst>
            <pc:docMk/>
            <pc:sldMk cId="1291155482" sldId="321"/>
            <ac:spMk id="13" creationId="{75F78426-9590-0227-960B-2E12BF9DD1DB}"/>
          </ac:spMkLst>
        </pc:spChg>
        <pc:spChg chg="add mod">
          <ac:chgData name="順哉 徳重" userId="61863bed2814b00a" providerId="LiveId" clId="{541B089F-D7AD-4810-B9E7-846BBC3DE68D}" dt="2025-04-16T13:24:31.881" v="1828" actId="1076"/>
          <ac:spMkLst>
            <pc:docMk/>
            <pc:sldMk cId="1291155482" sldId="321"/>
            <ac:spMk id="15" creationId="{E63280C9-74D3-7FFE-4C06-52B6C5A29D02}"/>
          </ac:spMkLst>
        </pc:spChg>
      </pc:sldChg>
      <pc:sldChg chg="addSp delSp modSp new mod">
        <pc:chgData name="順哉 徳重" userId="61863bed2814b00a" providerId="LiveId" clId="{541B089F-D7AD-4810-B9E7-846BBC3DE68D}" dt="2025-04-18T22:43:07.307" v="2616" actId="1076"/>
        <pc:sldMkLst>
          <pc:docMk/>
          <pc:sldMk cId="597378199" sldId="322"/>
        </pc:sldMkLst>
        <pc:spChg chg="add mod">
          <ac:chgData name="順哉 徳重" userId="61863bed2814b00a" providerId="LiveId" clId="{541B089F-D7AD-4810-B9E7-846BBC3DE68D}" dt="2025-04-15T13:34:59.666" v="635" actId="20577"/>
          <ac:spMkLst>
            <pc:docMk/>
            <pc:sldMk cId="597378199" sldId="322"/>
            <ac:spMk id="2" creationId="{EF2686F1-435C-E09D-6BE3-02B860A11F1E}"/>
          </ac:spMkLst>
        </pc:spChg>
        <pc:spChg chg="add mod">
          <ac:chgData name="順哉 徳重" userId="61863bed2814b00a" providerId="LiveId" clId="{541B089F-D7AD-4810-B9E7-846BBC3DE68D}" dt="2025-04-18T22:40:55.419" v="2602" actId="20577"/>
          <ac:spMkLst>
            <pc:docMk/>
            <pc:sldMk cId="597378199" sldId="322"/>
            <ac:spMk id="3" creationId="{B27FFAFF-552A-613D-FD3B-B8607AC8BB65}"/>
          </ac:spMkLst>
        </pc:spChg>
        <pc:spChg chg="add mod">
          <ac:chgData name="順哉 徳重" userId="61863bed2814b00a" providerId="LiveId" clId="{541B089F-D7AD-4810-B9E7-846BBC3DE68D}" dt="2025-04-15T13:54:14.692" v="922" actId="20577"/>
          <ac:spMkLst>
            <pc:docMk/>
            <pc:sldMk cId="597378199" sldId="322"/>
            <ac:spMk id="6" creationId="{CCD08724-44F7-00B6-1D4E-17E150CA9EAC}"/>
          </ac:spMkLst>
        </pc:spChg>
        <pc:spChg chg="add mod">
          <ac:chgData name="順哉 徳重" userId="61863bed2814b00a" providerId="LiveId" clId="{541B089F-D7AD-4810-B9E7-846BBC3DE68D}" dt="2025-04-18T22:43:07.307" v="2616" actId="1076"/>
          <ac:spMkLst>
            <pc:docMk/>
            <pc:sldMk cId="597378199" sldId="322"/>
            <ac:spMk id="9" creationId="{47894AA2-881E-508A-D454-890380E6FF7E}"/>
          </ac:spMkLst>
        </pc:spChg>
        <pc:picChg chg="add mod">
          <ac:chgData name="順哉 徳重" userId="61863bed2814b00a" providerId="LiveId" clId="{541B089F-D7AD-4810-B9E7-846BBC3DE68D}" dt="2025-04-18T22:42:21.396" v="2610" actId="1076"/>
          <ac:picMkLst>
            <pc:docMk/>
            <pc:sldMk cId="597378199" sldId="322"/>
            <ac:picMk id="10" creationId="{C70F9AD8-9FBD-57F6-62C2-80A3C6FC8BFA}"/>
          </ac:picMkLst>
        </pc:picChg>
        <pc:picChg chg="add mod">
          <ac:chgData name="順哉 徳重" userId="61863bed2814b00a" providerId="LiveId" clId="{541B089F-D7AD-4810-B9E7-846BBC3DE68D}" dt="2025-04-18T22:43:01.499" v="2615" actId="14100"/>
          <ac:picMkLst>
            <pc:docMk/>
            <pc:sldMk cId="597378199" sldId="322"/>
            <ac:picMk id="12" creationId="{E87D224B-ADA8-7B5D-B166-50B7B456F58F}"/>
          </ac:picMkLst>
        </pc:picChg>
      </pc:sldChg>
      <pc:sldChg chg="del">
        <pc:chgData name="順哉 徳重" userId="61863bed2814b00a" providerId="LiveId" clId="{541B089F-D7AD-4810-B9E7-846BBC3DE68D}" dt="2025-04-15T13:32:11.751" v="556" actId="47"/>
        <pc:sldMkLst>
          <pc:docMk/>
          <pc:sldMk cId="1216323652" sldId="322"/>
        </pc:sldMkLst>
      </pc:sldChg>
      <pc:sldChg chg="del">
        <pc:chgData name="順哉 徳重" userId="61863bed2814b00a" providerId="LiveId" clId="{541B089F-D7AD-4810-B9E7-846BBC3DE68D}" dt="2025-04-15T13:32:13.013" v="557" actId="47"/>
        <pc:sldMkLst>
          <pc:docMk/>
          <pc:sldMk cId="907298715" sldId="323"/>
        </pc:sldMkLst>
      </pc:sldChg>
      <pc:sldChg chg="addSp delSp modSp add mod">
        <pc:chgData name="順哉 徳重" userId="61863bed2814b00a" providerId="LiveId" clId="{541B089F-D7AD-4810-B9E7-846BBC3DE68D}" dt="2025-04-16T13:26:48.714" v="1831" actId="14100"/>
        <pc:sldMkLst>
          <pc:docMk/>
          <pc:sldMk cId="1034406128" sldId="323"/>
        </pc:sldMkLst>
        <pc:spChg chg="add mod">
          <ac:chgData name="順哉 徳重" userId="61863bed2814b00a" providerId="LiveId" clId="{541B089F-D7AD-4810-B9E7-846BBC3DE68D}" dt="2025-04-15T13:48:07.660" v="906" actId="313"/>
          <ac:spMkLst>
            <pc:docMk/>
            <pc:sldMk cId="1034406128" sldId="323"/>
            <ac:spMk id="3" creationId="{A6C3BEBE-5496-13F3-2AEE-7B6E553762AA}"/>
          </ac:spMkLst>
        </pc:spChg>
        <pc:spChg chg="add mod">
          <ac:chgData name="順哉 徳重" userId="61863bed2814b00a" providerId="LiveId" clId="{541B089F-D7AD-4810-B9E7-846BBC3DE68D}" dt="2025-04-15T13:48:31.170" v="907" actId="1076"/>
          <ac:spMkLst>
            <pc:docMk/>
            <pc:sldMk cId="1034406128" sldId="323"/>
            <ac:spMk id="5" creationId="{D11FDB46-B450-C1FE-133B-5F983E89DB63}"/>
          </ac:spMkLst>
        </pc:spChg>
        <pc:spChg chg="add mod">
          <ac:chgData name="順哉 徳重" userId="61863bed2814b00a" providerId="LiveId" clId="{541B089F-D7AD-4810-B9E7-846BBC3DE68D}" dt="2025-04-16T13:26:48.714" v="1831" actId="14100"/>
          <ac:spMkLst>
            <pc:docMk/>
            <pc:sldMk cId="1034406128" sldId="323"/>
            <ac:spMk id="6" creationId="{E0746EB4-96BD-B7F6-CEF4-D13AFFE03326}"/>
          </ac:spMkLst>
        </pc:spChg>
      </pc:sldChg>
      <pc:sldChg chg="addSp delSp modSp add mod">
        <pc:chgData name="順哉 徳重" userId="61863bed2814b00a" providerId="LiveId" clId="{541B089F-D7AD-4810-B9E7-846BBC3DE68D}" dt="2025-04-18T22:44:24.470" v="2638" actId="1076"/>
        <pc:sldMkLst>
          <pc:docMk/>
          <pc:sldMk cId="662203341" sldId="324"/>
        </pc:sldMkLst>
        <pc:spChg chg="add mod">
          <ac:chgData name="順哉 徳重" userId="61863bed2814b00a" providerId="LiveId" clId="{541B089F-D7AD-4810-B9E7-846BBC3DE68D}" dt="2025-04-15T14:14:34.150" v="1227" actId="20577"/>
          <ac:spMkLst>
            <pc:docMk/>
            <pc:sldMk cId="662203341" sldId="324"/>
            <ac:spMk id="10" creationId="{C3D22168-B298-F9EE-D23D-AAF3133229CB}"/>
          </ac:spMkLst>
        </pc:spChg>
        <pc:picChg chg="add mod">
          <ac:chgData name="順哉 徳重" userId="61863bed2814b00a" providerId="LiveId" clId="{541B089F-D7AD-4810-B9E7-846BBC3DE68D}" dt="2025-04-18T22:44:24.470" v="2638" actId="1076"/>
          <ac:picMkLst>
            <pc:docMk/>
            <pc:sldMk cId="662203341" sldId="324"/>
            <ac:picMk id="3" creationId="{8DBB1D84-EDB5-F032-E45E-F4C7EFF10F5F}"/>
          </ac:picMkLst>
        </pc:picChg>
      </pc:sldChg>
      <pc:sldChg chg="del">
        <pc:chgData name="順哉 徳重" userId="61863bed2814b00a" providerId="LiveId" clId="{541B089F-D7AD-4810-B9E7-846BBC3DE68D}" dt="2025-04-15T13:32:13.556" v="558" actId="47"/>
        <pc:sldMkLst>
          <pc:docMk/>
          <pc:sldMk cId="4168514780" sldId="324"/>
        </pc:sldMkLst>
      </pc:sldChg>
      <pc:sldChg chg="del">
        <pc:chgData name="順哉 徳重" userId="61863bed2814b00a" providerId="LiveId" clId="{541B089F-D7AD-4810-B9E7-846BBC3DE68D}" dt="2025-04-15T13:32:13.971" v="559" actId="47"/>
        <pc:sldMkLst>
          <pc:docMk/>
          <pc:sldMk cId="961056118" sldId="325"/>
        </pc:sldMkLst>
      </pc:sldChg>
      <pc:sldChg chg="addSp delSp modSp add mod">
        <pc:chgData name="順哉 徳重" userId="61863bed2814b00a" providerId="LiveId" clId="{541B089F-D7AD-4810-B9E7-846BBC3DE68D}" dt="2025-04-18T22:45:09.646" v="2642" actId="1076"/>
        <pc:sldMkLst>
          <pc:docMk/>
          <pc:sldMk cId="2890509498" sldId="325"/>
        </pc:sldMkLst>
        <pc:picChg chg="add mod">
          <ac:chgData name="順哉 徳重" userId="61863bed2814b00a" providerId="LiveId" clId="{541B089F-D7AD-4810-B9E7-846BBC3DE68D}" dt="2025-04-18T22:45:09.646" v="2642" actId="1076"/>
          <ac:picMkLst>
            <pc:docMk/>
            <pc:sldMk cId="2890509498" sldId="325"/>
            <ac:picMk id="3" creationId="{F95B9B40-0EA1-2C64-F1E3-BB90487408F5}"/>
          </ac:picMkLst>
        </pc:picChg>
      </pc:sldChg>
      <pc:sldChg chg="del">
        <pc:chgData name="順哉 徳重" userId="61863bed2814b00a" providerId="LiveId" clId="{541B089F-D7AD-4810-B9E7-846BBC3DE68D}" dt="2025-04-15T13:32:14.433" v="560" actId="47"/>
        <pc:sldMkLst>
          <pc:docMk/>
          <pc:sldMk cId="2909932432" sldId="326"/>
        </pc:sldMkLst>
      </pc:sldChg>
      <pc:sldChg chg="add del">
        <pc:chgData name="順哉 徳重" userId="61863bed2814b00a" providerId="LiveId" clId="{541B089F-D7AD-4810-B9E7-846BBC3DE68D}" dt="2025-04-15T14:32:47.106" v="1228" actId="2696"/>
        <pc:sldMkLst>
          <pc:docMk/>
          <pc:sldMk cId="3394484107" sldId="326"/>
        </pc:sldMkLst>
      </pc:sldChg>
      <pc:sldChg chg="addSp delSp modSp add mod">
        <pc:chgData name="順哉 徳重" userId="61863bed2814b00a" providerId="LiveId" clId="{541B089F-D7AD-4810-B9E7-846BBC3DE68D}" dt="2025-04-15T15:29:45.359" v="1566" actId="14100"/>
        <pc:sldMkLst>
          <pc:docMk/>
          <pc:sldMk cId="3436289448" sldId="327"/>
        </pc:sldMkLst>
        <pc:spChg chg="add mod">
          <ac:chgData name="順哉 徳重" userId="61863bed2814b00a" providerId="LiveId" clId="{541B089F-D7AD-4810-B9E7-846BBC3DE68D}" dt="2025-04-15T15:25:43.343" v="1288" actId="313"/>
          <ac:spMkLst>
            <pc:docMk/>
            <pc:sldMk cId="3436289448" sldId="327"/>
            <ac:spMk id="3" creationId="{80DAA6B4-2A6D-A92F-58CC-588E24B06AED}"/>
          </ac:spMkLst>
        </pc:spChg>
        <pc:spChg chg="add mod">
          <ac:chgData name="順哉 徳重" userId="61863bed2814b00a" providerId="LiveId" clId="{541B089F-D7AD-4810-B9E7-846BBC3DE68D}" dt="2025-04-15T15:29:45.359" v="1566" actId="14100"/>
          <ac:spMkLst>
            <pc:docMk/>
            <pc:sldMk cId="3436289448" sldId="327"/>
            <ac:spMk id="6" creationId="{17271F06-6ED5-6D21-D09F-CA4C801F83FE}"/>
          </ac:spMkLst>
        </pc:spChg>
      </pc:sldChg>
      <pc:sldChg chg="del">
        <pc:chgData name="順哉 徳重" userId="61863bed2814b00a" providerId="LiveId" clId="{541B089F-D7AD-4810-B9E7-846BBC3DE68D}" dt="2025-04-15T13:32:14.963" v="561" actId="47"/>
        <pc:sldMkLst>
          <pc:docMk/>
          <pc:sldMk cId="3633470953" sldId="327"/>
        </pc:sldMkLst>
      </pc:sldChg>
      <pc:sldChg chg="del">
        <pc:chgData name="順哉 徳重" userId="61863bed2814b00a" providerId="LiveId" clId="{541B089F-D7AD-4810-B9E7-846BBC3DE68D}" dt="2025-04-15T13:32:15.821" v="562" actId="47"/>
        <pc:sldMkLst>
          <pc:docMk/>
          <pc:sldMk cId="328345514" sldId="328"/>
        </pc:sldMkLst>
      </pc:sldChg>
      <pc:sldChg chg="addSp delSp modSp add del mod">
        <pc:chgData name="順哉 徳重" userId="61863bed2814b00a" providerId="LiveId" clId="{541B089F-D7AD-4810-B9E7-846BBC3DE68D}" dt="2025-04-18T22:54:42.683" v="2662" actId="1076"/>
        <pc:sldMkLst>
          <pc:docMk/>
          <pc:sldMk cId="2001222144" sldId="328"/>
        </pc:sldMkLst>
        <pc:picChg chg="add mod">
          <ac:chgData name="順哉 徳重" userId="61863bed2814b00a" providerId="LiveId" clId="{541B089F-D7AD-4810-B9E7-846BBC3DE68D}" dt="2025-04-18T22:54:42.683" v="2662" actId="1076"/>
          <ac:picMkLst>
            <pc:docMk/>
            <pc:sldMk cId="2001222144" sldId="328"/>
            <ac:picMk id="4" creationId="{48F77A07-2289-C4BF-5C63-ED1C41AA4F9D}"/>
          </ac:picMkLst>
        </pc:picChg>
      </pc:sldChg>
      <pc:sldChg chg="addSp delSp modSp add mod">
        <pc:chgData name="順哉 徳重" userId="61863bed2814b00a" providerId="LiveId" clId="{541B089F-D7AD-4810-B9E7-846BBC3DE68D}" dt="2025-04-18T22:46:37.987" v="2652" actId="1076"/>
        <pc:sldMkLst>
          <pc:docMk/>
          <pc:sldMk cId="970527982" sldId="329"/>
        </pc:sldMkLst>
        <pc:spChg chg="mod">
          <ac:chgData name="順哉 徳重" userId="61863bed2814b00a" providerId="LiveId" clId="{541B089F-D7AD-4810-B9E7-846BBC3DE68D}" dt="2025-04-18T22:43:29.542" v="2634" actId="20577"/>
          <ac:spMkLst>
            <pc:docMk/>
            <pc:sldMk cId="970527982" sldId="329"/>
            <ac:spMk id="3" creationId="{3ADA24FD-E780-38F1-F0B7-64204CC39007}"/>
          </ac:spMkLst>
        </pc:spChg>
        <pc:spChg chg="mod">
          <ac:chgData name="順哉 徳重" userId="61863bed2814b00a" providerId="LiveId" clId="{541B089F-D7AD-4810-B9E7-846BBC3DE68D}" dt="2025-04-15T13:54:46.735" v="941" actId="20577"/>
          <ac:spMkLst>
            <pc:docMk/>
            <pc:sldMk cId="970527982" sldId="329"/>
            <ac:spMk id="6" creationId="{E9F2B4B3-6371-D209-11CD-9E7BF1D60FDB}"/>
          </ac:spMkLst>
        </pc:spChg>
        <pc:spChg chg="mod">
          <ac:chgData name="順哉 徳重" userId="61863bed2814b00a" providerId="LiveId" clId="{541B089F-D7AD-4810-B9E7-846BBC3DE68D}" dt="2025-04-15T13:54:52.565" v="947" actId="20577"/>
          <ac:spMkLst>
            <pc:docMk/>
            <pc:sldMk cId="970527982" sldId="329"/>
            <ac:spMk id="9" creationId="{A4B9D59D-CD7B-3636-0BAB-222E9D7DEBB3}"/>
          </ac:spMkLst>
        </pc:spChg>
        <pc:picChg chg="add mod">
          <ac:chgData name="順哉 徳重" userId="61863bed2814b00a" providerId="LiveId" clId="{541B089F-D7AD-4810-B9E7-846BBC3DE68D}" dt="2025-04-18T22:46:10.474" v="2648" actId="1076"/>
          <ac:picMkLst>
            <pc:docMk/>
            <pc:sldMk cId="970527982" sldId="329"/>
            <ac:picMk id="5" creationId="{9CE56E81-99B6-B2D1-F1B5-95E30F898730}"/>
          </ac:picMkLst>
        </pc:picChg>
        <pc:picChg chg="add mod">
          <ac:chgData name="順哉 徳重" userId="61863bed2814b00a" providerId="LiveId" clId="{541B089F-D7AD-4810-B9E7-846BBC3DE68D}" dt="2025-04-18T22:46:37.987" v="2652" actId="1076"/>
          <ac:picMkLst>
            <pc:docMk/>
            <pc:sldMk cId="970527982" sldId="329"/>
            <ac:picMk id="10" creationId="{E9F2410B-728A-A812-D2C3-152C3C3D394E}"/>
          </ac:picMkLst>
        </pc:picChg>
      </pc:sldChg>
      <pc:sldChg chg="del">
        <pc:chgData name="順哉 徳重" userId="61863bed2814b00a" providerId="LiveId" clId="{541B089F-D7AD-4810-B9E7-846BBC3DE68D}" dt="2025-04-15T13:32:16.475" v="563" actId="47"/>
        <pc:sldMkLst>
          <pc:docMk/>
          <pc:sldMk cId="2509610040" sldId="329"/>
        </pc:sldMkLst>
      </pc:sldChg>
      <pc:sldChg chg="addSp delSp modSp add mod">
        <pc:chgData name="順哉 徳重" userId="61863bed2814b00a" providerId="LiveId" clId="{541B089F-D7AD-4810-B9E7-846BBC3DE68D}" dt="2025-04-18T22:53:45.078" v="2656" actId="1076"/>
        <pc:sldMkLst>
          <pc:docMk/>
          <pc:sldMk cId="2063089324" sldId="330"/>
        </pc:sldMkLst>
        <pc:spChg chg="mod">
          <ac:chgData name="順哉 徳重" userId="61863bed2814b00a" providerId="LiveId" clId="{541B089F-D7AD-4810-B9E7-846BBC3DE68D}" dt="2025-04-15T14:04:37.532" v="1003" actId="20577"/>
          <ac:spMkLst>
            <pc:docMk/>
            <pc:sldMk cId="2063089324" sldId="330"/>
            <ac:spMk id="2" creationId="{1322A470-3CF5-9590-E48E-709CCFA97274}"/>
          </ac:spMkLst>
        </pc:spChg>
        <pc:spChg chg="mod">
          <ac:chgData name="順哉 徳重" userId="61863bed2814b00a" providerId="LiveId" clId="{541B089F-D7AD-4810-B9E7-846BBC3DE68D}" dt="2025-04-15T15:35:46.594" v="1581" actId="20577"/>
          <ac:spMkLst>
            <pc:docMk/>
            <pc:sldMk cId="2063089324" sldId="330"/>
            <ac:spMk id="3" creationId="{82AA7A9C-F20F-9746-4F31-F4654AEE763F}"/>
          </ac:spMkLst>
        </pc:spChg>
        <pc:spChg chg="mod">
          <ac:chgData name="順哉 徳重" userId="61863bed2814b00a" providerId="LiveId" clId="{541B089F-D7AD-4810-B9E7-846BBC3DE68D}" dt="2025-04-15T15:25:10.962" v="1283" actId="1076"/>
          <ac:spMkLst>
            <pc:docMk/>
            <pc:sldMk cId="2063089324" sldId="330"/>
            <ac:spMk id="9" creationId="{8C8394DE-DA9B-0E87-DDD6-2E017310F360}"/>
          </ac:spMkLst>
        </pc:spChg>
        <pc:picChg chg="add mod">
          <ac:chgData name="順哉 徳重" userId="61863bed2814b00a" providerId="LiveId" clId="{541B089F-D7AD-4810-B9E7-846BBC3DE68D}" dt="2025-04-18T22:53:45.078" v="2656" actId="1076"/>
          <ac:picMkLst>
            <pc:docMk/>
            <pc:sldMk cId="2063089324" sldId="330"/>
            <ac:picMk id="5" creationId="{CC7B8A11-FFF2-C507-0EF2-AF74226839A9}"/>
          </ac:picMkLst>
        </pc:picChg>
      </pc:sldChg>
      <pc:sldChg chg="addSp delSp modSp add mod">
        <pc:chgData name="順哉 徳重" userId="61863bed2814b00a" providerId="LiveId" clId="{541B089F-D7AD-4810-B9E7-846BBC3DE68D}" dt="2025-04-18T22:55:14.428" v="2666" actId="1076"/>
        <pc:sldMkLst>
          <pc:docMk/>
          <pc:sldMk cId="59816486" sldId="331"/>
        </pc:sldMkLst>
        <pc:picChg chg="add mod">
          <ac:chgData name="順哉 徳重" userId="61863bed2814b00a" providerId="LiveId" clId="{541B089F-D7AD-4810-B9E7-846BBC3DE68D}" dt="2025-04-18T22:55:14.428" v="2666" actId="1076"/>
          <ac:picMkLst>
            <pc:docMk/>
            <pc:sldMk cId="59816486" sldId="331"/>
            <ac:picMk id="3" creationId="{61B822D5-8286-3847-274B-C337F036C593}"/>
          </ac:picMkLst>
        </pc:picChg>
      </pc:sldChg>
      <pc:sldChg chg="addSp delSp modSp add mod">
        <pc:chgData name="順哉 徳重" userId="61863bed2814b00a" providerId="LiveId" clId="{541B089F-D7AD-4810-B9E7-846BBC3DE68D}" dt="2025-04-18T22:57:00.001" v="2676" actId="1076"/>
        <pc:sldMkLst>
          <pc:docMk/>
          <pc:sldMk cId="1794338344" sldId="332"/>
        </pc:sldMkLst>
        <pc:spChg chg="mod">
          <ac:chgData name="順哉 徳重" userId="61863bed2814b00a" providerId="LiveId" clId="{541B089F-D7AD-4810-B9E7-846BBC3DE68D}" dt="2025-04-16T13:08:00.208" v="1611" actId="20577"/>
          <ac:spMkLst>
            <pc:docMk/>
            <pc:sldMk cId="1794338344" sldId="332"/>
            <ac:spMk id="2" creationId="{9A721A50-424C-66A0-246F-2DB43E75F248}"/>
          </ac:spMkLst>
        </pc:spChg>
        <pc:spChg chg="mod">
          <ac:chgData name="順哉 徳重" userId="61863bed2814b00a" providerId="LiveId" clId="{541B089F-D7AD-4810-B9E7-846BBC3DE68D}" dt="2025-04-18T22:55:45.438" v="2673" actId="20577"/>
          <ac:spMkLst>
            <pc:docMk/>
            <pc:sldMk cId="1794338344" sldId="332"/>
            <ac:spMk id="3" creationId="{AB7B5863-D112-3D3A-283C-78547E91229D}"/>
          </ac:spMkLst>
        </pc:spChg>
        <pc:spChg chg="mod">
          <ac:chgData name="順哉 徳重" userId="61863bed2814b00a" providerId="LiveId" clId="{541B089F-D7AD-4810-B9E7-846BBC3DE68D}" dt="2025-04-16T13:11:29.386" v="1664" actId="14100"/>
          <ac:spMkLst>
            <pc:docMk/>
            <pc:sldMk cId="1794338344" sldId="332"/>
            <ac:spMk id="9" creationId="{EEBE93FE-8BD5-1A4A-5654-C1057BFB8CFC}"/>
          </ac:spMkLst>
        </pc:spChg>
        <pc:picChg chg="add mod">
          <ac:chgData name="順哉 徳重" userId="61863bed2814b00a" providerId="LiveId" clId="{541B089F-D7AD-4810-B9E7-846BBC3DE68D}" dt="2025-04-18T22:57:00.001" v="2676" actId="1076"/>
          <ac:picMkLst>
            <pc:docMk/>
            <pc:sldMk cId="1794338344" sldId="332"/>
            <ac:picMk id="6" creationId="{085544D2-3A52-9B30-EB9F-CA30BF321771}"/>
          </ac:picMkLst>
        </pc:picChg>
      </pc:sldChg>
      <pc:sldChg chg="addSp delSp modSp new mod">
        <pc:chgData name="順哉 徳重" userId="61863bed2814b00a" providerId="LiveId" clId="{541B089F-D7AD-4810-B9E7-846BBC3DE68D}" dt="2025-04-18T22:59:15.397" v="2712" actId="255"/>
        <pc:sldMkLst>
          <pc:docMk/>
          <pc:sldMk cId="4141735208" sldId="333"/>
        </pc:sldMkLst>
        <pc:spChg chg="add mod">
          <ac:chgData name="順哉 徳重" userId="61863bed2814b00a" providerId="LiveId" clId="{541B089F-D7AD-4810-B9E7-846BBC3DE68D}" dt="2025-04-18T22:57:51.826" v="2690" actId="20577"/>
          <ac:spMkLst>
            <pc:docMk/>
            <pc:sldMk cId="4141735208" sldId="333"/>
            <ac:spMk id="6" creationId="{F45C29E8-747A-D62F-D3A3-0CA4C93E2555}"/>
          </ac:spMkLst>
        </pc:spChg>
        <pc:spChg chg="add mod">
          <ac:chgData name="順哉 徳重" userId="61863bed2814b00a" providerId="LiveId" clId="{541B089F-D7AD-4810-B9E7-846BBC3DE68D}" dt="2025-04-18T22:59:15.397" v="2712" actId="255"/>
          <ac:spMkLst>
            <pc:docMk/>
            <pc:sldMk cId="4141735208" sldId="333"/>
            <ac:spMk id="7" creationId="{6D986296-2508-9A9C-3C50-68AA58876CD4}"/>
          </ac:spMkLst>
        </pc:spChg>
        <pc:picChg chg="add mod">
          <ac:chgData name="順哉 徳重" userId="61863bed2814b00a" providerId="LiveId" clId="{541B089F-D7AD-4810-B9E7-846BBC3DE68D}" dt="2025-04-18T22:57:38.890" v="2683" actId="1076"/>
          <ac:picMkLst>
            <pc:docMk/>
            <pc:sldMk cId="4141735208" sldId="333"/>
            <ac:picMk id="4" creationId="{6AA87683-D0D7-7660-FE48-8D3A8061473C}"/>
          </ac:picMkLst>
        </pc:picChg>
        <pc:picChg chg="add mod">
          <ac:chgData name="順哉 徳重" userId="61863bed2814b00a" providerId="LiveId" clId="{541B089F-D7AD-4810-B9E7-846BBC3DE68D}" dt="2025-04-18T22:58:34.206" v="2694" actId="14100"/>
          <ac:picMkLst>
            <pc:docMk/>
            <pc:sldMk cId="4141735208" sldId="333"/>
            <ac:picMk id="9" creationId="{C52FAEFE-F050-EDE2-CA8C-AA545C6E88D2}"/>
          </ac:picMkLst>
        </pc:picChg>
      </pc:sldChg>
      <pc:sldChg chg="addSp modSp new mod">
        <pc:chgData name="順哉 徳重" userId="61863bed2814b00a" providerId="LiveId" clId="{541B089F-D7AD-4810-B9E7-846BBC3DE68D}" dt="2025-04-16T13:21:22.836" v="1823" actId="1076"/>
        <pc:sldMkLst>
          <pc:docMk/>
          <pc:sldMk cId="4092090784" sldId="334"/>
        </pc:sldMkLst>
        <pc:spChg chg="add mod">
          <ac:chgData name="順哉 徳重" userId="61863bed2814b00a" providerId="LiveId" clId="{541B089F-D7AD-4810-B9E7-846BBC3DE68D}" dt="2025-04-16T13:16:37.329" v="1717" actId="1076"/>
          <ac:spMkLst>
            <pc:docMk/>
            <pc:sldMk cId="4092090784" sldId="334"/>
            <ac:spMk id="3" creationId="{B55C0EC7-0B73-F542-7B39-8144ABC1B9DD}"/>
          </ac:spMkLst>
        </pc:spChg>
        <pc:spChg chg="add mod">
          <ac:chgData name="順哉 徳重" userId="61863bed2814b00a" providerId="LiveId" clId="{541B089F-D7AD-4810-B9E7-846BBC3DE68D}" dt="2025-04-16T13:21:22.836" v="1823" actId="1076"/>
          <ac:spMkLst>
            <pc:docMk/>
            <pc:sldMk cId="4092090784" sldId="334"/>
            <ac:spMk id="4" creationId="{6D1FEA8A-98AC-65FB-D7EC-3F5A6B90378F}"/>
          </ac:spMkLst>
        </pc:spChg>
      </pc:sldChg>
      <pc:sldChg chg="addSp delSp modSp add mod">
        <pc:chgData name="順哉 徳重" userId="61863bed2814b00a" providerId="LiveId" clId="{541B089F-D7AD-4810-B9E7-846BBC3DE68D}" dt="2025-04-18T23:00:10.507" v="2717" actId="1076"/>
        <pc:sldMkLst>
          <pc:docMk/>
          <pc:sldMk cId="1144835301" sldId="335"/>
        </pc:sldMkLst>
        <pc:picChg chg="add mod">
          <ac:chgData name="順哉 徳重" userId="61863bed2814b00a" providerId="LiveId" clId="{541B089F-D7AD-4810-B9E7-846BBC3DE68D}" dt="2025-04-18T23:00:10.507" v="2717" actId="1076"/>
          <ac:picMkLst>
            <pc:docMk/>
            <pc:sldMk cId="1144835301" sldId="335"/>
            <ac:picMk id="4" creationId="{F8F1F4C0-5EEE-45F7-C757-1E14B4E92439}"/>
          </ac:picMkLst>
        </pc:picChg>
      </pc:sldChg>
      <pc:sldChg chg="addSp delSp modSp add mod">
        <pc:chgData name="順哉 徳重" userId="61863bed2814b00a" providerId="LiveId" clId="{541B089F-D7AD-4810-B9E7-846BBC3DE68D}" dt="2025-04-18T23:00:56.166" v="2721" actId="1076"/>
        <pc:sldMkLst>
          <pc:docMk/>
          <pc:sldMk cId="3955825606" sldId="336"/>
        </pc:sldMkLst>
        <pc:picChg chg="add mod">
          <ac:chgData name="順哉 徳重" userId="61863bed2814b00a" providerId="LiveId" clId="{541B089F-D7AD-4810-B9E7-846BBC3DE68D}" dt="2025-04-18T23:00:56.166" v="2721" actId="1076"/>
          <ac:picMkLst>
            <pc:docMk/>
            <pc:sldMk cId="3955825606" sldId="336"/>
            <ac:picMk id="4" creationId="{A85F25A0-E952-106A-1934-CDB8635B4C9A}"/>
          </ac:picMkLst>
        </pc:picChg>
      </pc:sldChg>
      <pc:sldChg chg="add del">
        <pc:chgData name="順哉 徳重" userId="61863bed2814b00a" providerId="LiveId" clId="{541B089F-D7AD-4810-B9E7-846BBC3DE68D}" dt="2025-04-16T13:57:01.630" v="1836" actId="2696"/>
        <pc:sldMkLst>
          <pc:docMk/>
          <pc:sldMk cId="1303078387" sldId="337"/>
        </pc:sldMkLst>
      </pc:sldChg>
      <pc:sldChg chg="addSp delSp modSp add del mod">
        <pc:chgData name="順哉 徳重" userId="61863bed2814b00a" providerId="LiveId" clId="{541B089F-D7AD-4810-B9E7-846BBC3DE68D}" dt="2025-04-21T13:59:44.172" v="2993" actId="47"/>
        <pc:sldMkLst>
          <pc:docMk/>
          <pc:sldMk cId="677026894" sldId="338"/>
        </pc:sldMkLst>
      </pc:sldChg>
      <pc:sldChg chg="addSp delSp modSp add del mod">
        <pc:chgData name="順哉 徳重" userId="61863bed2814b00a" providerId="LiveId" clId="{541B089F-D7AD-4810-B9E7-846BBC3DE68D}" dt="2025-04-21T13:59:44.925" v="2994" actId="47"/>
        <pc:sldMkLst>
          <pc:docMk/>
          <pc:sldMk cId="4262869359" sldId="339"/>
        </pc:sldMkLst>
      </pc:sldChg>
      <pc:sldChg chg="addSp modSp add del mod">
        <pc:chgData name="順哉 徳重" userId="61863bed2814b00a" providerId="LiveId" clId="{541B089F-D7AD-4810-B9E7-846BBC3DE68D}" dt="2025-04-21T13:59:45.231" v="2995" actId="47"/>
        <pc:sldMkLst>
          <pc:docMk/>
          <pc:sldMk cId="967266325" sldId="340"/>
        </pc:sldMkLst>
      </pc:sldChg>
      <pc:sldChg chg="addSp modSp add del mod">
        <pc:chgData name="順哉 徳重" userId="61863bed2814b00a" providerId="LiveId" clId="{541B089F-D7AD-4810-B9E7-846BBC3DE68D}" dt="2025-04-21T13:59:45.433" v="2996" actId="47"/>
        <pc:sldMkLst>
          <pc:docMk/>
          <pc:sldMk cId="1491084763" sldId="341"/>
        </pc:sldMkLst>
      </pc:sldChg>
      <pc:sldChg chg="addSp modSp add del mod">
        <pc:chgData name="順哉 徳重" userId="61863bed2814b00a" providerId="LiveId" clId="{541B089F-D7AD-4810-B9E7-846BBC3DE68D}" dt="2025-04-21T13:59:42.346" v="2992" actId="47"/>
        <pc:sldMkLst>
          <pc:docMk/>
          <pc:sldMk cId="940613826" sldId="342"/>
        </pc:sldMkLst>
      </pc:sldChg>
      <pc:sldChg chg="addSp modSp add del mod">
        <pc:chgData name="順哉 徳重" userId="61863bed2814b00a" providerId="LiveId" clId="{541B089F-D7AD-4810-B9E7-846BBC3DE68D}" dt="2025-04-21T13:59:45.655" v="2997" actId="47"/>
        <pc:sldMkLst>
          <pc:docMk/>
          <pc:sldMk cId="1966515964" sldId="343"/>
        </pc:sldMkLst>
      </pc:sldChg>
      <pc:sldChg chg="addSp delSp modSp add del mod">
        <pc:chgData name="順哉 徳重" userId="61863bed2814b00a" providerId="LiveId" clId="{541B089F-D7AD-4810-B9E7-846BBC3DE68D}" dt="2025-04-21T13:59:45.855" v="2998" actId="47"/>
        <pc:sldMkLst>
          <pc:docMk/>
          <pc:sldMk cId="346868544" sldId="344"/>
        </pc:sldMkLst>
      </pc:sldChg>
      <pc:sldChg chg="addSp modSp add del mod">
        <pc:chgData name="順哉 徳重" userId="61863bed2814b00a" providerId="LiveId" clId="{541B089F-D7AD-4810-B9E7-846BBC3DE68D}" dt="2025-04-21T13:59:46.078" v="2999" actId="47"/>
        <pc:sldMkLst>
          <pc:docMk/>
          <pc:sldMk cId="1559013881" sldId="345"/>
        </pc:sldMkLst>
      </pc:sldChg>
      <pc:sldChg chg="addSp modSp add del mod">
        <pc:chgData name="順哉 徳重" userId="61863bed2814b00a" providerId="LiveId" clId="{541B089F-D7AD-4810-B9E7-846BBC3DE68D}" dt="2025-04-21T13:59:46.668" v="3001" actId="47"/>
        <pc:sldMkLst>
          <pc:docMk/>
          <pc:sldMk cId="3165707774" sldId="346"/>
        </pc:sldMkLst>
      </pc:sldChg>
      <pc:sldChg chg="addSp modSp add del mod">
        <pc:chgData name="順哉 徳重" userId="61863bed2814b00a" providerId="LiveId" clId="{541B089F-D7AD-4810-B9E7-846BBC3DE68D}" dt="2025-04-21T13:59:47.163" v="3002" actId="47"/>
        <pc:sldMkLst>
          <pc:docMk/>
          <pc:sldMk cId="1081399285" sldId="347"/>
        </pc:sldMkLst>
      </pc:sldChg>
      <pc:sldChg chg="addSp delSp modSp add del mod">
        <pc:chgData name="順哉 徳重" userId="61863bed2814b00a" providerId="LiveId" clId="{541B089F-D7AD-4810-B9E7-846BBC3DE68D}" dt="2025-04-21T13:59:46.289" v="3000" actId="47"/>
        <pc:sldMkLst>
          <pc:docMk/>
          <pc:sldMk cId="2691303104" sldId="348"/>
        </pc:sldMkLst>
      </pc:sldChg>
      <pc:sldChg chg="addSp modSp new mod">
        <pc:chgData name="順哉 徳重" userId="61863bed2814b00a" providerId="LiveId" clId="{541B089F-D7AD-4810-B9E7-846BBC3DE68D}" dt="2025-04-21T13:35:38.990" v="2791" actId="20577"/>
        <pc:sldMkLst>
          <pc:docMk/>
          <pc:sldMk cId="595843728" sldId="349"/>
        </pc:sldMkLst>
        <pc:spChg chg="add mod">
          <ac:chgData name="順哉 徳重" userId="61863bed2814b00a" providerId="LiveId" clId="{541B089F-D7AD-4810-B9E7-846BBC3DE68D}" dt="2025-04-21T13:35:38.990" v="2791" actId="20577"/>
          <ac:spMkLst>
            <pc:docMk/>
            <pc:sldMk cId="595843728" sldId="349"/>
            <ac:spMk id="2" creationId="{823009D1-A597-F9AB-C219-5C89D73D780C}"/>
          </ac:spMkLst>
        </pc:spChg>
      </pc:sldChg>
      <pc:sldChg chg="modSp add mod">
        <pc:chgData name="順哉 徳重" userId="61863bed2814b00a" providerId="LiveId" clId="{541B089F-D7AD-4810-B9E7-846BBC3DE68D}" dt="2025-04-21T13:37:38.470" v="2809" actId="20577"/>
        <pc:sldMkLst>
          <pc:docMk/>
          <pc:sldMk cId="2871977943" sldId="350"/>
        </pc:sldMkLst>
        <pc:spChg chg="mod">
          <ac:chgData name="順哉 徳重" userId="61863bed2814b00a" providerId="LiveId" clId="{541B089F-D7AD-4810-B9E7-846BBC3DE68D}" dt="2025-04-21T13:37:38.470" v="2809" actId="20577"/>
          <ac:spMkLst>
            <pc:docMk/>
            <pc:sldMk cId="2871977943" sldId="350"/>
            <ac:spMk id="2" creationId="{8CCF47BC-6FD5-CABF-6E7D-18A83B878638}"/>
          </ac:spMkLst>
        </pc:spChg>
      </pc:sldChg>
      <pc:sldChg chg="addSp delSp modSp new mod">
        <pc:chgData name="順哉 徳重" userId="61863bed2814b00a" providerId="LiveId" clId="{541B089F-D7AD-4810-B9E7-846BBC3DE68D}" dt="2025-04-22T15:06:57.449" v="3267" actId="1076"/>
        <pc:sldMkLst>
          <pc:docMk/>
          <pc:sldMk cId="1474913497" sldId="351"/>
        </pc:sldMkLst>
        <pc:spChg chg="add mod">
          <ac:chgData name="順哉 徳重" userId="61863bed2814b00a" providerId="LiveId" clId="{541B089F-D7AD-4810-B9E7-846BBC3DE68D}" dt="2025-04-22T15:01:11.477" v="3091" actId="1076"/>
          <ac:spMkLst>
            <pc:docMk/>
            <pc:sldMk cId="1474913497" sldId="351"/>
            <ac:spMk id="4" creationId="{0E456025-5AB6-5718-AE99-D63B466B37D2}"/>
          </ac:spMkLst>
        </pc:spChg>
        <pc:spChg chg="add del mod">
          <ac:chgData name="順哉 徳重" userId="61863bed2814b00a" providerId="LiveId" clId="{541B089F-D7AD-4810-B9E7-846BBC3DE68D}" dt="2025-04-22T15:03:03.128" v="3166" actId="21"/>
          <ac:spMkLst>
            <pc:docMk/>
            <pc:sldMk cId="1474913497" sldId="351"/>
            <ac:spMk id="23" creationId="{2CC41D12-FD24-344A-5929-1A966FBDBECD}"/>
          </ac:spMkLst>
        </pc:spChg>
        <pc:spChg chg="add mod">
          <ac:chgData name="順哉 徳重" userId="61863bed2814b00a" providerId="LiveId" clId="{541B089F-D7AD-4810-B9E7-846BBC3DE68D}" dt="2025-04-22T15:04:35.269" v="3197" actId="1076"/>
          <ac:spMkLst>
            <pc:docMk/>
            <pc:sldMk cId="1474913497" sldId="351"/>
            <ac:spMk id="24" creationId="{98AA18A7-F72E-DC61-BABD-7132B3F23D6C}"/>
          </ac:spMkLst>
        </pc:spChg>
        <pc:spChg chg="add mod">
          <ac:chgData name="順哉 徳重" userId="61863bed2814b00a" providerId="LiveId" clId="{541B089F-D7AD-4810-B9E7-846BBC3DE68D}" dt="2025-04-22T15:05:29.432" v="3222" actId="1076"/>
          <ac:spMkLst>
            <pc:docMk/>
            <pc:sldMk cId="1474913497" sldId="351"/>
            <ac:spMk id="35" creationId="{26C411D8-2A6F-E1D3-BCAD-835905418FA8}"/>
          </ac:spMkLst>
        </pc:spChg>
        <pc:spChg chg="add mod">
          <ac:chgData name="順哉 徳重" userId="61863bed2814b00a" providerId="LiveId" clId="{541B089F-D7AD-4810-B9E7-846BBC3DE68D}" dt="2025-04-22T15:06:46.259" v="3266" actId="14100"/>
          <ac:spMkLst>
            <pc:docMk/>
            <pc:sldMk cId="1474913497" sldId="351"/>
            <ac:spMk id="36" creationId="{C11503D6-8DF4-FA3A-08F2-32B43F1180FB}"/>
          </ac:spMkLst>
        </pc:spChg>
        <pc:spChg chg="add mod">
          <ac:chgData name="順哉 徳重" userId="61863bed2814b00a" providerId="LiveId" clId="{541B089F-D7AD-4810-B9E7-846BBC3DE68D}" dt="2025-04-22T15:06:36.970" v="3264" actId="1076"/>
          <ac:spMkLst>
            <pc:docMk/>
            <pc:sldMk cId="1474913497" sldId="351"/>
            <ac:spMk id="37" creationId="{674D6D9D-A509-0F7F-3F99-B551D32F711D}"/>
          </ac:spMkLst>
        </pc:spChg>
        <pc:picChg chg="add mod">
          <ac:chgData name="順哉 徳重" userId="61863bed2814b00a" providerId="LiveId" clId="{541B089F-D7AD-4810-B9E7-846BBC3DE68D}" dt="2025-04-22T14:58:21.897" v="3066" actId="1076"/>
          <ac:picMkLst>
            <pc:docMk/>
            <pc:sldMk cId="1474913497" sldId="351"/>
            <ac:picMk id="3" creationId="{ED299179-E0C8-AC50-0CDC-0C755B6EFC55}"/>
          </ac:picMkLst>
        </pc:picChg>
        <pc:picChg chg="add mod">
          <ac:chgData name="順哉 徳重" userId="61863bed2814b00a" providerId="LiveId" clId="{541B089F-D7AD-4810-B9E7-846BBC3DE68D}" dt="2025-04-22T14:58:25.235" v="3067" actId="1076"/>
          <ac:picMkLst>
            <pc:docMk/>
            <pc:sldMk cId="1474913497" sldId="351"/>
            <ac:picMk id="6" creationId="{59D71BEB-CC92-143E-C697-1AEF68D550E4}"/>
          </ac:picMkLst>
        </pc:picChg>
        <pc:picChg chg="add mod">
          <ac:chgData name="順哉 徳重" userId="61863bed2814b00a" providerId="LiveId" clId="{541B089F-D7AD-4810-B9E7-846BBC3DE68D}" dt="2025-04-22T14:58:28.456" v="3068" actId="1076"/>
          <ac:picMkLst>
            <pc:docMk/>
            <pc:sldMk cId="1474913497" sldId="351"/>
            <ac:picMk id="8" creationId="{23B73CBC-7EC2-A636-415A-138239CAEB88}"/>
          </ac:picMkLst>
        </pc:picChg>
        <pc:picChg chg="add mod">
          <ac:chgData name="順哉 徳重" userId="61863bed2814b00a" providerId="LiveId" clId="{541B089F-D7AD-4810-B9E7-846BBC3DE68D}" dt="2025-04-22T14:58:31.854" v="3069" actId="1076"/>
          <ac:picMkLst>
            <pc:docMk/>
            <pc:sldMk cId="1474913497" sldId="351"/>
            <ac:picMk id="10" creationId="{38966DBA-F634-2027-1E71-B8AE29450525}"/>
          </ac:picMkLst>
        </pc:picChg>
        <pc:picChg chg="add mod">
          <ac:chgData name="順哉 徳重" userId="61863bed2814b00a" providerId="LiveId" clId="{541B089F-D7AD-4810-B9E7-846BBC3DE68D}" dt="2025-04-22T15:06:57.449" v="3267" actId="1076"/>
          <ac:picMkLst>
            <pc:docMk/>
            <pc:sldMk cId="1474913497" sldId="351"/>
            <ac:picMk id="11" creationId="{0A15F703-0001-4A67-39BE-FC41354B842A}"/>
          </ac:picMkLst>
        </pc:picChg>
        <pc:picChg chg="add mod">
          <ac:chgData name="順哉 徳重" userId="61863bed2814b00a" providerId="LiveId" clId="{541B089F-D7AD-4810-B9E7-846BBC3DE68D}" dt="2025-04-22T15:04:01.185" v="3189" actId="1076"/>
          <ac:picMkLst>
            <pc:docMk/>
            <pc:sldMk cId="1474913497" sldId="351"/>
            <ac:picMk id="26" creationId="{EB2ECF8F-551B-0291-3E34-FC6348E54636}"/>
          </ac:picMkLst>
        </pc:picChg>
        <pc:cxnChg chg="add mod">
          <ac:chgData name="順哉 徳重" userId="61863bed2814b00a" providerId="LiveId" clId="{541B089F-D7AD-4810-B9E7-846BBC3DE68D}" dt="2025-04-22T14:59:05.675" v="3073" actId="14100"/>
          <ac:cxnSpMkLst>
            <pc:docMk/>
            <pc:sldMk cId="1474913497" sldId="351"/>
            <ac:cxnSpMk id="5" creationId="{FC5780BC-7B5C-4098-06CE-D42BA4BC0B95}"/>
          </ac:cxnSpMkLst>
        </pc:cxnChg>
        <pc:cxnChg chg="add mod">
          <ac:chgData name="順哉 徳重" userId="61863bed2814b00a" providerId="LiveId" clId="{541B089F-D7AD-4810-B9E7-846BBC3DE68D}" dt="2025-04-22T14:59:15.906" v="3075" actId="1076"/>
          <ac:cxnSpMkLst>
            <pc:docMk/>
            <pc:sldMk cId="1474913497" sldId="351"/>
            <ac:cxnSpMk id="9" creationId="{B82F69DD-19D5-5B22-2E1C-6F73F89CD183}"/>
          </ac:cxnSpMkLst>
        </pc:cxnChg>
        <pc:cxnChg chg="add mod">
          <ac:chgData name="順哉 徳重" userId="61863bed2814b00a" providerId="LiveId" clId="{541B089F-D7AD-4810-B9E7-846BBC3DE68D}" dt="2025-04-22T14:59:22.091" v="3077" actId="1076"/>
          <ac:cxnSpMkLst>
            <pc:docMk/>
            <pc:sldMk cId="1474913497" sldId="351"/>
            <ac:cxnSpMk id="12" creationId="{FDB5058D-5EF8-D3E6-4C03-E77649022F3F}"/>
          </ac:cxnSpMkLst>
        </pc:cxnChg>
        <pc:cxnChg chg="add mod">
          <ac:chgData name="順哉 徳重" userId="61863bed2814b00a" providerId="LiveId" clId="{541B089F-D7AD-4810-B9E7-846BBC3DE68D}" dt="2025-04-22T15:04:54.057" v="3201" actId="1076"/>
          <ac:cxnSpMkLst>
            <pc:docMk/>
            <pc:sldMk cId="1474913497" sldId="351"/>
            <ac:cxnSpMk id="13" creationId="{E8AB0394-97EB-D525-092D-BE10AC74D707}"/>
          </ac:cxnSpMkLst>
        </pc:cxnChg>
        <pc:cxnChg chg="add mod">
          <ac:chgData name="順哉 徳重" userId="61863bed2814b00a" providerId="LiveId" clId="{541B089F-D7AD-4810-B9E7-846BBC3DE68D}" dt="2025-04-22T15:04:11.585" v="3192" actId="14100"/>
          <ac:cxnSpMkLst>
            <pc:docMk/>
            <pc:sldMk cId="1474913497" sldId="351"/>
            <ac:cxnSpMk id="14" creationId="{5806408C-2BFD-424C-1DD4-915407259207}"/>
          </ac:cxnSpMkLst>
        </pc:cxnChg>
        <pc:cxnChg chg="add mod">
          <ac:chgData name="順哉 徳重" userId="61863bed2814b00a" providerId="LiveId" clId="{541B089F-D7AD-4810-B9E7-846BBC3DE68D}" dt="2025-04-22T15:01:26.469" v="3094" actId="14100"/>
          <ac:cxnSpMkLst>
            <pc:docMk/>
            <pc:sldMk cId="1474913497" sldId="351"/>
            <ac:cxnSpMk id="18" creationId="{29CA34B4-F7F8-7141-FCF0-7EEB68E1A796}"/>
          </ac:cxnSpMkLst>
        </pc:cxnChg>
        <pc:cxnChg chg="add mod">
          <ac:chgData name="順哉 徳重" userId="61863bed2814b00a" providerId="LiveId" clId="{541B089F-D7AD-4810-B9E7-846BBC3DE68D}" dt="2025-04-22T15:04:27.295" v="3196" actId="1076"/>
          <ac:cxnSpMkLst>
            <pc:docMk/>
            <pc:sldMk cId="1474913497" sldId="351"/>
            <ac:cxnSpMk id="30" creationId="{C6085192-9D61-6163-A161-6DE96F2F4679}"/>
          </ac:cxnSpMkLst>
        </pc:cxnChg>
        <pc:cxnChg chg="add mod">
          <ac:chgData name="順哉 徳重" userId="61863bed2814b00a" providerId="LiveId" clId="{541B089F-D7AD-4810-B9E7-846BBC3DE68D}" dt="2025-04-22T15:04:49.570" v="3200" actId="1076"/>
          <ac:cxnSpMkLst>
            <pc:docMk/>
            <pc:sldMk cId="1474913497" sldId="351"/>
            <ac:cxnSpMk id="33" creationId="{4CA3B2CB-744C-3B49-5B64-54B7D42A8B5C}"/>
          </ac:cxnSpMkLst>
        </pc:cxnChg>
      </pc:sldChg>
      <pc:sldChg chg="addSp modSp add mod">
        <pc:chgData name="順哉 徳重" userId="61863bed2814b00a" providerId="LiveId" clId="{541B089F-D7AD-4810-B9E7-846BBC3DE68D}" dt="2025-04-21T13:51:30.326" v="2894" actId="1076"/>
        <pc:sldMkLst>
          <pc:docMk/>
          <pc:sldMk cId="3656371836" sldId="352"/>
        </pc:sldMkLst>
        <pc:spChg chg="add mod">
          <ac:chgData name="順哉 徳重" userId="61863bed2814b00a" providerId="LiveId" clId="{541B089F-D7AD-4810-B9E7-846BBC3DE68D}" dt="2025-04-21T13:51:30.326" v="2894" actId="1076"/>
          <ac:spMkLst>
            <pc:docMk/>
            <pc:sldMk cId="3656371836" sldId="352"/>
            <ac:spMk id="4" creationId="{8A39318D-2278-04DB-3AE5-C63EE334293D}"/>
          </ac:spMkLst>
        </pc:spChg>
        <pc:picChg chg="add mod">
          <ac:chgData name="順哉 徳重" userId="61863bed2814b00a" providerId="LiveId" clId="{541B089F-D7AD-4810-B9E7-846BBC3DE68D}" dt="2025-04-21T13:51:07.434" v="2863" actId="1076"/>
          <ac:picMkLst>
            <pc:docMk/>
            <pc:sldMk cId="3656371836" sldId="352"/>
            <ac:picMk id="3" creationId="{DD9CAD9A-523C-5B3A-0B97-78640ECEE9BC}"/>
          </ac:picMkLst>
        </pc:picChg>
      </pc:sldChg>
      <pc:sldChg chg="addSp modSp add mod">
        <pc:chgData name="順哉 徳重" userId="61863bed2814b00a" providerId="LiveId" clId="{541B089F-D7AD-4810-B9E7-846BBC3DE68D}" dt="2025-04-21T13:53:30.331" v="2957" actId="14100"/>
        <pc:sldMkLst>
          <pc:docMk/>
          <pc:sldMk cId="130171175" sldId="353"/>
        </pc:sldMkLst>
        <pc:spChg chg="add mod">
          <ac:chgData name="順哉 徳重" userId="61863bed2814b00a" providerId="LiveId" clId="{541B089F-D7AD-4810-B9E7-846BBC3DE68D}" dt="2025-04-21T13:53:30.331" v="2957" actId="14100"/>
          <ac:spMkLst>
            <pc:docMk/>
            <pc:sldMk cId="130171175" sldId="353"/>
            <ac:spMk id="4" creationId="{8E0B9AB9-3A32-69FF-48AC-2978B4C840ED}"/>
          </ac:spMkLst>
        </pc:spChg>
        <pc:picChg chg="add mod">
          <ac:chgData name="順哉 徳重" userId="61863bed2814b00a" providerId="LiveId" clId="{541B089F-D7AD-4810-B9E7-846BBC3DE68D}" dt="2025-04-21T13:52:51.048" v="2897" actId="1076"/>
          <ac:picMkLst>
            <pc:docMk/>
            <pc:sldMk cId="130171175" sldId="353"/>
            <ac:picMk id="3" creationId="{771EE2C6-B68F-16D5-7B42-2CBA9702F3A2}"/>
          </ac:picMkLst>
        </pc:picChg>
      </pc:sldChg>
      <pc:sldChg chg="addSp delSp modSp add mod ord">
        <pc:chgData name="順哉 徳重" userId="61863bed2814b00a" providerId="LiveId" clId="{541B089F-D7AD-4810-B9E7-846BBC3DE68D}" dt="2025-04-21T13:56:32.950" v="2984" actId="14100"/>
        <pc:sldMkLst>
          <pc:docMk/>
          <pc:sldMk cId="2327272674" sldId="354"/>
        </pc:sldMkLst>
        <pc:spChg chg="add mod">
          <ac:chgData name="順哉 徳重" userId="61863bed2814b00a" providerId="LiveId" clId="{541B089F-D7AD-4810-B9E7-846BBC3DE68D}" dt="2025-04-21T13:56:32.950" v="2984" actId="14100"/>
          <ac:spMkLst>
            <pc:docMk/>
            <pc:sldMk cId="2327272674" sldId="354"/>
            <ac:spMk id="6" creationId="{6093EE74-9814-E15A-206E-002F3FF5B9FC}"/>
          </ac:spMkLst>
        </pc:spChg>
        <pc:picChg chg="add mod">
          <ac:chgData name="順哉 徳重" userId="61863bed2814b00a" providerId="LiveId" clId="{541B089F-D7AD-4810-B9E7-846BBC3DE68D}" dt="2025-04-21T13:55:35.385" v="2962" actId="1076"/>
          <ac:picMkLst>
            <pc:docMk/>
            <pc:sldMk cId="2327272674" sldId="354"/>
            <ac:picMk id="3" creationId="{2701D5BF-C4C9-E06B-B880-A46DE722B8D0}"/>
          </ac:picMkLst>
        </pc:picChg>
        <pc:picChg chg="add del">
          <ac:chgData name="順哉 徳重" userId="61863bed2814b00a" providerId="LiveId" clId="{541B089F-D7AD-4810-B9E7-846BBC3DE68D}" dt="2025-04-21T13:55:47.836" v="2964" actId="22"/>
          <ac:picMkLst>
            <pc:docMk/>
            <pc:sldMk cId="2327272674" sldId="354"/>
            <ac:picMk id="5" creationId="{BF9A36CE-7BBF-9E9E-7D8F-37B79C9E99E0}"/>
          </ac:picMkLst>
        </pc:picChg>
      </pc:sldChg>
      <pc:sldChg chg="addSp modSp add mod">
        <pc:chgData name="順哉 徳重" userId="61863bed2814b00a" providerId="LiveId" clId="{541B089F-D7AD-4810-B9E7-846BBC3DE68D}" dt="2025-04-21T13:57:31.199" v="2986" actId="1076"/>
        <pc:sldMkLst>
          <pc:docMk/>
          <pc:sldMk cId="338644631" sldId="355"/>
        </pc:sldMkLst>
        <pc:picChg chg="add mod">
          <ac:chgData name="順哉 徳重" userId="61863bed2814b00a" providerId="LiveId" clId="{541B089F-D7AD-4810-B9E7-846BBC3DE68D}" dt="2025-04-21T13:57:31.199" v="2986" actId="1076"/>
          <ac:picMkLst>
            <pc:docMk/>
            <pc:sldMk cId="338644631" sldId="355"/>
            <ac:picMk id="3" creationId="{3C7915A2-0BD9-6089-3C0C-D2A5E1286AC3}"/>
          </ac:picMkLst>
        </pc:picChg>
      </pc:sldChg>
      <pc:sldChg chg="addSp modSp add mod">
        <pc:chgData name="順哉 徳重" userId="61863bed2814b00a" providerId="LiveId" clId="{541B089F-D7AD-4810-B9E7-846BBC3DE68D}" dt="2025-04-21T13:58:49.598" v="2991" actId="1076"/>
        <pc:sldMkLst>
          <pc:docMk/>
          <pc:sldMk cId="1872899926" sldId="356"/>
        </pc:sldMkLst>
        <pc:spChg chg="add mod">
          <ac:chgData name="順哉 徳重" userId="61863bed2814b00a" providerId="LiveId" clId="{541B089F-D7AD-4810-B9E7-846BBC3DE68D}" dt="2025-04-21T13:58:49.598" v="2991" actId="1076"/>
          <ac:spMkLst>
            <pc:docMk/>
            <pc:sldMk cId="1872899926" sldId="356"/>
            <ac:spMk id="3" creationId="{D2539D82-7509-15C1-8C33-25FF49E1B0C3}"/>
          </ac:spMkLst>
        </pc:spChg>
      </pc:sldChg>
      <pc:sldChg chg="addSp modSp add mod">
        <pc:chgData name="順哉 徳重" userId="61863bed2814b00a" providerId="LiveId" clId="{541B089F-D7AD-4810-B9E7-846BBC3DE68D}" dt="2025-04-21T14:01:43.278" v="3005" actId="1076"/>
        <pc:sldMkLst>
          <pc:docMk/>
          <pc:sldMk cId="272392674" sldId="357"/>
        </pc:sldMkLst>
        <pc:picChg chg="add mod">
          <ac:chgData name="順哉 徳重" userId="61863bed2814b00a" providerId="LiveId" clId="{541B089F-D7AD-4810-B9E7-846BBC3DE68D}" dt="2025-04-21T14:01:43.278" v="3005" actId="1076"/>
          <ac:picMkLst>
            <pc:docMk/>
            <pc:sldMk cId="272392674" sldId="357"/>
            <ac:picMk id="3" creationId="{3C615232-D0DC-29B7-41A7-C67BFD6E53DE}"/>
          </ac:picMkLst>
        </pc:picChg>
      </pc:sldChg>
      <pc:sldChg chg="addSp delSp modSp add mod">
        <pc:chgData name="順哉 徳重" userId="61863bed2814b00a" providerId="LiveId" clId="{541B089F-D7AD-4810-B9E7-846BBC3DE68D}" dt="2025-04-21T14:02:23.985" v="3015" actId="1076"/>
        <pc:sldMkLst>
          <pc:docMk/>
          <pc:sldMk cId="2301497653" sldId="358"/>
        </pc:sldMkLst>
        <pc:spChg chg="add del mod">
          <ac:chgData name="順哉 徳重" userId="61863bed2814b00a" providerId="LiveId" clId="{541B089F-D7AD-4810-B9E7-846BBC3DE68D}" dt="2025-04-21T14:01:53.692" v="3008" actId="478"/>
          <ac:spMkLst>
            <pc:docMk/>
            <pc:sldMk cId="2301497653" sldId="358"/>
            <ac:spMk id="3" creationId="{694373E5-27DF-9D9C-44F9-D47C65BF501A}"/>
          </ac:spMkLst>
        </pc:spChg>
        <pc:spChg chg="add mod">
          <ac:chgData name="順哉 徳重" userId="61863bed2814b00a" providerId="LiveId" clId="{541B089F-D7AD-4810-B9E7-846BBC3DE68D}" dt="2025-04-21T14:02:23.985" v="3015" actId="1076"/>
          <ac:spMkLst>
            <pc:docMk/>
            <pc:sldMk cId="2301497653" sldId="358"/>
            <ac:spMk id="5" creationId="{DB89E74C-16CB-78A8-6D74-B1E3FBA75551}"/>
          </ac:spMkLst>
        </pc:spChg>
      </pc:sldChg>
      <pc:sldChg chg="addSp modSp add mod ord">
        <pc:chgData name="順哉 徳重" userId="61863bed2814b00a" providerId="LiveId" clId="{541B089F-D7AD-4810-B9E7-846BBC3DE68D}" dt="2025-04-21T14:08:32.720" v="3021"/>
        <pc:sldMkLst>
          <pc:docMk/>
          <pc:sldMk cId="1080125282" sldId="359"/>
        </pc:sldMkLst>
        <pc:picChg chg="add mod">
          <ac:chgData name="順哉 徳重" userId="61863bed2814b00a" providerId="LiveId" clId="{541B089F-D7AD-4810-B9E7-846BBC3DE68D}" dt="2025-04-21T14:07:24.146" v="3019" actId="1076"/>
          <ac:picMkLst>
            <pc:docMk/>
            <pc:sldMk cId="1080125282" sldId="359"/>
            <ac:picMk id="3" creationId="{7A68153F-7EF5-4D94-B273-01E0E6A71078}"/>
          </ac:picMkLst>
        </pc:picChg>
      </pc:sldChg>
      <pc:sldChg chg="addSp modSp add mod ord">
        <pc:chgData name="順哉 徳重" userId="61863bed2814b00a" providerId="LiveId" clId="{541B089F-D7AD-4810-B9E7-846BBC3DE68D}" dt="2025-04-21T14:09:15.707" v="3025"/>
        <pc:sldMkLst>
          <pc:docMk/>
          <pc:sldMk cId="25994841" sldId="360"/>
        </pc:sldMkLst>
        <pc:picChg chg="add mod">
          <ac:chgData name="順哉 徳重" userId="61863bed2814b00a" providerId="LiveId" clId="{541B089F-D7AD-4810-B9E7-846BBC3DE68D}" dt="2025-04-21T14:09:13.250" v="3023" actId="1076"/>
          <ac:picMkLst>
            <pc:docMk/>
            <pc:sldMk cId="25994841" sldId="360"/>
            <ac:picMk id="3" creationId="{F9D3D57B-D4F7-FE24-EFDD-3D7185283F18}"/>
          </ac:picMkLst>
        </pc:picChg>
      </pc:sldChg>
      <pc:sldChg chg="addSp delSp modSp add mod ord">
        <pc:chgData name="順哉 徳重" userId="61863bed2814b00a" providerId="LiveId" clId="{541B089F-D7AD-4810-B9E7-846BBC3DE68D}" dt="2025-04-21T14:20:30.790" v="3061" actId="1076"/>
        <pc:sldMkLst>
          <pc:docMk/>
          <pc:sldMk cId="945410270" sldId="361"/>
        </pc:sldMkLst>
        <pc:spChg chg="add del mod">
          <ac:chgData name="順哉 徳重" userId="61863bed2814b00a" providerId="LiveId" clId="{541B089F-D7AD-4810-B9E7-846BBC3DE68D}" dt="2025-04-21T14:13:49.344" v="3035" actId="21"/>
          <ac:spMkLst>
            <pc:docMk/>
            <pc:sldMk cId="945410270" sldId="361"/>
            <ac:spMk id="3" creationId="{C7BB962F-B34D-53FE-CD8C-2AEC15AE2C13}"/>
          </ac:spMkLst>
        </pc:spChg>
        <pc:spChg chg="add del mod">
          <ac:chgData name="順哉 徳重" userId="61863bed2814b00a" providerId="LiveId" clId="{541B089F-D7AD-4810-B9E7-846BBC3DE68D}" dt="2025-04-21T14:15:22.242" v="3044" actId="21"/>
          <ac:spMkLst>
            <pc:docMk/>
            <pc:sldMk cId="945410270" sldId="361"/>
            <ac:spMk id="5" creationId="{A0A713A3-65F6-CFCC-D36E-01E9D098C1E8}"/>
          </ac:spMkLst>
        </pc:spChg>
        <pc:spChg chg="add del mod">
          <ac:chgData name="順哉 徳重" userId="61863bed2814b00a" providerId="LiveId" clId="{541B089F-D7AD-4810-B9E7-846BBC3DE68D}" dt="2025-04-21T14:18:06.785" v="3054" actId="21"/>
          <ac:spMkLst>
            <pc:docMk/>
            <pc:sldMk cId="945410270" sldId="361"/>
            <ac:spMk id="6" creationId="{5F858A40-46C6-6623-22A8-2C6C1A2604D5}"/>
          </ac:spMkLst>
        </pc:spChg>
        <pc:spChg chg="add mod">
          <ac:chgData name="順哉 徳重" userId="61863bed2814b00a" providerId="LiveId" clId="{541B089F-D7AD-4810-B9E7-846BBC3DE68D}" dt="2025-04-21T14:20:30.790" v="3061" actId="1076"/>
          <ac:spMkLst>
            <pc:docMk/>
            <pc:sldMk cId="945410270" sldId="361"/>
            <ac:spMk id="10" creationId="{ADEF3A27-70B8-FD89-50C8-0DABFE87314A}"/>
          </ac:spMkLst>
        </pc:spChg>
        <pc:picChg chg="add mod">
          <ac:chgData name="順哉 徳重" userId="61863bed2814b00a" providerId="LiveId" clId="{541B089F-D7AD-4810-B9E7-846BBC3DE68D}" dt="2025-04-21T14:19:40.620" v="3059" actId="1076"/>
          <ac:picMkLst>
            <pc:docMk/>
            <pc:sldMk cId="945410270" sldId="361"/>
            <ac:picMk id="8" creationId="{1CAB1EA8-B854-1795-94D6-76E44F3ABB99}"/>
          </ac:picMkLst>
        </pc:picChg>
      </pc:sldChg>
      <pc:sldChg chg="add del">
        <pc:chgData name="順哉 徳重" userId="61863bed2814b00a" providerId="LiveId" clId="{541B089F-D7AD-4810-B9E7-846BBC3DE68D}" dt="2025-04-21T14:20:42.127" v="3062" actId="47"/>
        <pc:sldMkLst>
          <pc:docMk/>
          <pc:sldMk cId="1542569793" sldId="362"/>
        </pc:sldMkLst>
      </pc:sldChg>
      <pc:sldChg chg="add del">
        <pc:chgData name="順哉 徳重" userId="61863bed2814b00a" providerId="LiveId" clId="{541B089F-D7AD-4810-B9E7-846BBC3DE68D}" dt="2025-04-21T14:20:42.637" v="3063" actId="47"/>
        <pc:sldMkLst>
          <pc:docMk/>
          <pc:sldMk cId="3258786374" sldId="363"/>
        </pc:sldMkLst>
      </pc:sldChg>
      <pc:sldChg chg="add del">
        <pc:chgData name="順哉 徳重" userId="61863bed2814b00a" providerId="LiveId" clId="{541B089F-D7AD-4810-B9E7-846BBC3DE68D}" dt="2025-04-21T14:20:43.136" v="3064" actId="47"/>
        <pc:sldMkLst>
          <pc:docMk/>
          <pc:sldMk cId="3020778959" sldId="364"/>
        </pc:sldMkLst>
      </pc:sldChg>
    </pc:docChg>
  </pc:docChgLst>
  <pc:docChgLst>
    <pc:chgData name="順哉 徳重" userId="61863bed2814b00a" providerId="LiveId" clId="{DDF26691-606D-4AD2-A758-D877697794C8}"/>
    <pc:docChg chg="undo custSel addSld delSld modSld">
      <pc:chgData name="順哉 徳重" userId="61863bed2814b00a" providerId="LiveId" clId="{DDF26691-606D-4AD2-A758-D877697794C8}" dt="2025-03-03T12:46:22.934" v="1759" actId="14100"/>
      <pc:docMkLst>
        <pc:docMk/>
      </pc:docMkLst>
      <pc:sldChg chg="modSp del mod">
        <pc:chgData name="順哉 徳重" userId="61863bed2814b00a" providerId="LiveId" clId="{DDF26691-606D-4AD2-A758-D877697794C8}" dt="2025-03-02T06:53:29.637" v="944" actId="2696"/>
        <pc:sldMkLst>
          <pc:docMk/>
          <pc:sldMk cId="2911874208" sldId="265"/>
        </pc:sldMkLst>
      </pc:sldChg>
      <pc:sldChg chg="addSp delSp modSp mod">
        <pc:chgData name="順哉 徳重" userId="61863bed2814b00a" providerId="LiveId" clId="{DDF26691-606D-4AD2-A758-D877697794C8}" dt="2025-03-02T10:52:06.259" v="1724" actId="20577"/>
        <pc:sldMkLst>
          <pc:docMk/>
          <pc:sldMk cId="662395573" sldId="276"/>
        </pc:sldMkLst>
      </pc:sldChg>
      <pc:sldChg chg="modSp mod">
        <pc:chgData name="順哉 徳重" userId="61863bed2814b00a" providerId="LiveId" clId="{DDF26691-606D-4AD2-A758-D877697794C8}" dt="2025-03-03T12:24:29.363" v="1730" actId="14100"/>
        <pc:sldMkLst>
          <pc:docMk/>
          <pc:sldMk cId="3196265429" sldId="279"/>
        </pc:sldMkLst>
      </pc:sldChg>
      <pc:sldChg chg="modSp mod">
        <pc:chgData name="順哉 徳重" userId="61863bed2814b00a" providerId="LiveId" clId="{DDF26691-606D-4AD2-A758-D877697794C8}" dt="2025-03-03T12:23:58.424" v="1727" actId="14100"/>
        <pc:sldMkLst>
          <pc:docMk/>
          <pc:sldMk cId="2209404818" sldId="280"/>
        </pc:sldMkLst>
      </pc:sldChg>
      <pc:sldChg chg="modSp mod">
        <pc:chgData name="順哉 徳重" userId="61863bed2814b00a" providerId="LiveId" clId="{DDF26691-606D-4AD2-A758-D877697794C8}" dt="2025-03-03T12:29:45.726" v="1748" actId="20577"/>
        <pc:sldMkLst>
          <pc:docMk/>
          <pc:sldMk cId="1674834057" sldId="281"/>
        </pc:sldMkLst>
      </pc:sldChg>
      <pc:sldChg chg="modSp mod">
        <pc:chgData name="順哉 徳重" userId="61863bed2814b00a" providerId="LiveId" clId="{DDF26691-606D-4AD2-A758-D877697794C8}" dt="2025-03-03T12:30:30.658" v="1749" actId="20577"/>
        <pc:sldMkLst>
          <pc:docMk/>
          <pc:sldMk cId="2150197188" sldId="282"/>
        </pc:sldMkLst>
      </pc:sldChg>
      <pc:sldChg chg="addSp delSp modSp new mod">
        <pc:chgData name="順哉 徳重" userId="61863bed2814b00a" providerId="LiveId" clId="{DDF26691-606D-4AD2-A758-D877697794C8}" dt="2025-03-02T05:26:10.063" v="30" actId="1076"/>
        <pc:sldMkLst>
          <pc:docMk/>
          <pc:sldMk cId="4246808139" sldId="283"/>
        </pc:sldMkLst>
      </pc:sldChg>
      <pc:sldChg chg="addSp delSp modSp new add del mod">
        <pc:chgData name="順哉 徳重" userId="61863bed2814b00a" providerId="LiveId" clId="{DDF26691-606D-4AD2-A758-D877697794C8}" dt="2025-03-02T05:46:37.666" v="178" actId="1076"/>
        <pc:sldMkLst>
          <pc:docMk/>
          <pc:sldMk cId="2163119191" sldId="284"/>
        </pc:sldMkLst>
      </pc:sldChg>
      <pc:sldChg chg="addSp delSp modSp new mod">
        <pc:chgData name="順哉 徳重" userId="61863bed2814b00a" providerId="LiveId" clId="{DDF26691-606D-4AD2-A758-D877697794C8}" dt="2025-03-02T05:37:46.895" v="143" actId="1076"/>
        <pc:sldMkLst>
          <pc:docMk/>
          <pc:sldMk cId="3750373122" sldId="285"/>
        </pc:sldMkLst>
      </pc:sldChg>
      <pc:sldChg chg="addSp delSp modSp new mod">
        <pc:chgData name="順哉 徳重" userId="61863bed2814b00a" providerId="LiveId" clId="{DDF26691-606D-4AD2-A758-D877697794C8}" dt="2025-03-02T05:48:19.681" v="181" actId="1076"/>
        <pc:sldMkLst>
          <pc:docMk/>
          <pc:sldMk cId="2958651972" sldId="286"/>
        </pc:sldMkLst>
      </pc:sldChg>
      <pc:sldChg chg="addSp modSp add mod">
        <pc:chgData name="順哉 徳重" userId="61863bed2814b00a" providerId="LiveId" clId="{DDF26691-606D-4AD2-A758-D877697794C8}" dt="2025-03-02T05:51:45.297" v="184" actId="1076"/>
        <pc:sldMkLst>
          <pc:docMk/>
          <pc:sldMk cId="2227412746" sldId="287"/>
        </pc:sldMkLst>
      </pc:sldChg>
      <pc:sldChg chg="addSp delSp modSp add mod">
        <pc:chgData name="順哉 徳重" userId="61863bed2814b00a" providerId="LiveId" clId="{DDF26691-606D-4AD2-A758-D877697794C8}" dt="2025-03-03T12:33:48.431" v="1750" actId="14100"/>
        <pc:sldMkLst>
          <pc:docMk/>
          <pc:sldMk cId="2704416719" sldId="288"/>
        </pc:sldMkLst>
      </pc:sldChg>
      <pc:sldChg chg="addSp modSp add mod">
        <pc:chgData name="順哉 徳重" userId="61863bed2814b00a" providerId="LiveId" clId="{DDF26691-606D-4AD2-A758-D877697794C8}" dt="2025-03-03T12:34:22.931" v="1751" actId="14100"/>
        <pc:sldMkLst>
          <pc:docMk/>
          <pc:sldMk cId="3115318069" sldId="289"/>
        </pc:sldMkLst>
      </pc:sldChg>
      <pc:sldChg chg="addSp modSp add mod">
        <pc:chgData name="順哉 徳重" userId="61863bed2814b00a" providerId="LiveId" clId="{DDF26691-606D-4AD2-A758-D877697794C8}" dt="2025-03-03T12:46:22.934" v="1759" actId="14100"/>
        <pc:sldMkLst>
          <pc:docMk/>
          <pc:sldMk cId="1424874615" sldId="290"/>
        </pc:sldMkLst>
      </pc:sldChg>
      <pc:sldChg chg="addSp modSp add mod">
        <pc:chgData name="順哉 徳重" userId="61863bed2814b00a" providerId="LiveId" clId="{DDF26691-606D-4AD2-A758-D877697794C8}" dt="2025-03-02T06:09:30.243" v="275" actId="1076"/>
        <pc:sldMkLst>
          <pc:docMk/>
          <pc:sldMk cId="2710696968" sldId="291"/>
        </pc:sldMkLst>
      </pc:sldChg>
      <pc:sldChg chg="addSp modSp add mod">
        <pc:chgData name="順哉 徳重" userId="61863bed2814b00a" providerId="LiveId" clId="{DDF26691-606D-4AD2-A758-D877697794C8}" dt="2025-03-02T06:11:02.992" v="279" actId="1076"/>
        <pc:sldMkLst>
          <pc:docMk/>
          <pc:sldMk cId="2821380008" sldId="292"/>
        </pc:sldMkLst>
      </pc:sldChg>
      <pc:sldChg chg="addSp delSp modSp add mod">
        <pc:chgData name="順哉 徳重" userId="61863bed2814b00a" providerId="LiveId" clId="{DDF26691-606D-4AD2-A758-D877697794C8}" dt="2025-03-03T12:45:53.025" v="1758" actId="1076"/>
        <pc:sldMkLst>
          <pc:docMk/>
          <pc:sldMk cId="3874668087" sldId="293"/>
        </pc:sldMkLst>
      </pc:sldChg>
      <pc:sldChg chg="addSp delSp modSp add mod">
        <pc:chgData name="順哉 徳重" userId="61863bed2814b00a" providerId="LiveId" clId="{DDF26691-606D-4AD2-A758-D877697794C8}" dt="2025-03-02T07:10:49.559" v="1068" actId="1076"/>
        <pc:sldMkLst>
          <pc:docMk/>
          <pc:sldMk cId="1206640958" sldId="294"/>
        </pc:sldMkLst>
      </pc:sldChg>
      <pc:sldChg chg="addSp delSp modSp add mod">
        <pc:chgData name="順哉 徳重" userId="61863bed2814b00a" providerId="LiveId" clId="{DDF26691-606D-4AD2-A758-D877697794C8}" dt="2025-03-02T07:45:31.710" v="1130" actId="20577"/>
        <pc:sldMkLst>
          <pc:docMk/>
          <pc:sldMk cId="1812009870" sldId="295"/>
        </pc:sldMkLst>
      </pc:sldChg>
      <pc:sldChg chg="add del">
        <pc:chgData name="順哉 徳重" userId="61863bed2814b00a" providerId="LiveId" clId="{DDF26691-606D-4AD2-A758-D877697794C8}" dt="2025-03-02T10:50:33.442" v="1706" actId="47"/>
        <pc:sldMkLst>
          <pc:docMk/>
          <pc:sldMk cId="2033687338" sldId="296"/>
        </pc:sldMkLst>
      </pc:sldChg>
      <pc:sldChg chg="add del">
        <pc:chgData name="順哉 徳重" userId="61863bed2814b00a" providerId="LiveId" clId="{DDF26691-606D-4AD2-A758-D877697794C8}" dt="2025-03-02T10:50:44.448" v="1723" actId="47"/>
        <pc:sldMkLst>
          <pc:docMk/>
          <pc:sldMk cId="3250344231" sldId="297"/>
        </pc:sldMkLst>
      </pc:sldChg>
      <pc:sldChg chg="add del">
        <pc:chgData name="順哉 徳重" userId="61863bed2814b00a" providerId="LiveId" clId="{DDF26691-606D-4AD2-A758-D877697794C8}" dt="2025-03-02T10:50:42.214" v="1722" actId="47"/>
        <pc:sldMkLst>
          <pc:docMk/>
          <pc:sldMk cId="3342219760" sldId="298"/>
        </pc:sldMkLst>
      </pc:sldChg>
      <pc:sldChg chg="add del">
        <pc:chgData name="順哉 徳重" userId="61863bed2814b00a" providerId="LiveId" clId="{DDF26691-606D-4AD2-A758-D877697794C8}" dt="2025-03-02T10:50:41.479" v="1721" actId="47"/>
        <pc:sldMkLst>
          <pc:docMk/>
          <pc:sldMk cId="3978558552" sldId="299"/>
        </pc:sldMkLst>
      </pc:sldChg>
      <pc:sldChg chg="add del">
        <pc:chgData name="順哉 徳重" userId="61863bed2814b00a" providerId="LiveId" clId="{DDF26691-606D-4AD2-A758-D877697794C8}" dt="2025-03-02T10:50:40.984" v="1720" actId="47"/>
        <pc:sldMkLst>
          <pc:docMk/>
          <pc:sldMk cId="1087792696" sldId="300"/>
        </pc:sldMkLst>
      </pc:sldChg>
      <pc:sldChg chg="add del">
        <pc:chgData name="順哉 徳重" userId="61863bed2814b00a" providerId="LiveId" clId="{DDF26691-606D-4AD2-A758-D877697794C8}" dt="2025-03-02T10:50:40.245" v="1719" actId="47"/>
        <pc:sldMkLst>
          <pc:docMk/>
          <pc:sldMk cId="3897212151" sldId="301"/>
        </pc:sldMkLst>
      </pc:sldChg>
      <pc:sldChg chg="add del">
        <pc:chgData name="順哉 徳重" userId="61863bed2814b00a" providerId="LiveId" clId="{DDF26691-606D-4AD2-A758-D877697794C8}" dt="2025-03-02T10:50:39.184" v="1718" actId="47"/>
        <pc:sldMkLst>
          <pc:docMk/>
          <pc:sldMk cId="3868356635" sldId="302"/>
        </pc:sldMkLst>
      </pc:sldChg>
      <pc:sldChg chg="add del">
        <pc:chgData name="順哉 徳重" userId="61863bed2814b00a" providerId="LiveId" clId="{DDF26691-606D-4AD2-A758-D877697794C8}" dt="2025-03-02T10:50:39.003" v="1717" actId="47"/>
        <pc:sldMkLst>
          <pc:docMk/>
          <pc:sldMk cId="3167006627" sldId="303"/>
        </pc:sldMkLst>
      </pc:sldChg>
      <pc:sldChg chg="add del">
        <pc:chgData name="順哉 徳重" userId="61863bed2814b00a" providerId="LiveId" clId="{DDF26691-606D-4AD2-A758-D877697794C8}" dt="2025-03-02T10:50:38.830" v="1716" actId="47"/>
        <pc:sldMkLst>
          <pc:docMk/>
          <pc:sldMk cId="372199192" sldId="304"/>
        </pc:sldMkLst>
      </pc:sldChg>
      <pc:sldChg chg="add del">
        <pc:chgData name="順哉 徳重" userId="61863bed2814b00a" providerId="LiveId" clId="{DDF26691-606D-4AD2-A758-D877697794C8}" dt="2025-03-02T10:50:38.635" v="1715" actId="47"/>
        <pc:sldMkLst>
          <pc:docMk/>
          <pc:sldMk cId="3066766252" sldId="305"/>
        </pc:sldMkLst>
      </pc:sldChg>
      <pc:sldChg chg="add del">
        <pc:chgData name="順哉 徳重" userId="61863bed2814b00a" providerId="LiveId" clId="{DDF26691-606D-4AD2-A758-D877697794C8}" dt="2025-03-02T10:50:38.461" v="1714" actId="47"/>
        <pc:sldMkLst>
          <pc:docMk/>
          <pc:sldMk cId="736759292" sldId="306"/>
        </pc:sldMkLst>
      </pc:sldChg>
      <pc:sldChg chg="add del">
        <pc:chgData name="順哉 徳重" userId="61863bed2814b00a" providerId="LiveId" clId="{DDF26691-606D-4AD2-A758-D877697794C8}" dt="2025-03-02T10:50:38.294" v="1713" actId="47"/>
        <pc:sldMkLst>
          <pc:docMk/>
          <pc:sldMk cId="2824688635" sldId="307"/>
        </pc:sldMkLst>
      </pc:sldChg>
      <pc:sldChg chg="add del">
        <pc:chgData name="順哉 徳重" userId="61863bed2814b00a" providerId="LiveId" clId="{DDF26691-606D-4AD2-A758-D877697794C8}" dt="2025-03-02T10:50:38.166" v="1712" actId="47"/>
        <pc:sldMkLst>
          <pc:docMk/>
          <pc:sldMk cId="1355845272" sldId="308"/>
        </pc:sldMkLst>
      </pc:sldChg>
      <pc:sldChg chg="add del">
        <pc:chgData name="順哉 徳重" userId="61863bed2814b00a" providerId="LiveId" clId="{DDF26691-606D-4AD2-A758-D877697794C8}" dt="2025-03-02T10:50:37.997" v="1711" actId="47"/>
        <pc:sldMkLst>
          <pc:docMk/>
          <pc:sldMk cId="2796761979" sldId="309"/>
        </pc:sldMkLst>
      </pc:sldChg>
      <pc:sldChg chg="add del">
        <pc:chgData name="順哉 徳重" userId="61863bed2814b00a" providerId="LiveId" clId="{DDF26691-606D-4AD2-A758-D877697794C8}" dt="2025-03-02T10:50:37.821" v="1710" actId="47"/>
        <pc:sldMkLst>
          <pc:docMk/>
          <pc:sldMk cId="1701046497" sldId="310"/>
        </pc:sldMkLst>
      </pc:sldChg>
      <pc:sldChg chg="add del">
        <pc:chgData name="順哉 徳重" userId="61863bed2814b00a" providerId="LiveId" clId="{DDF26691-606D-4AD2-A758-D877697794C8}" dt="2025-03-02T10:50:37.620" v="1709" actId="47"/>
        <pc:sldMkLst>
          <pc:docMk/>
          <pc:sldMk cId="1593607542" sldId="311"/>
        </pc:sldMkLst>
      </pc:sldChg>
      <pc:sldChg chg="add del">
        <pc:chgData name="順哉 徳重" userId="61863bed2814b00a" providerId="LiveId" clId="{DDF26691-606D-4AD2-A758-D877697794C8}" dt="2025-03-02T10:50:37.423" v="1708" actId="47"/>
        <pc:sldMkLst>
          <pc:docMk/>
          <pc:sldMk cId="2306162028" sldId="312"/>
        </pc:sldMkLst>
      </pc:sldChg>
      <pc:sldChg chg="add del">
        <pc:chgData name="順哉 徳重" userId="61863bed2814b00a" providerId="LiveId" clId="{DDF26691-606D-4AD2-A758-D877697794C8}" dt="2025-03-02T10:50:37.041" v="1707" actId="47"/>
        <pc:sldMkLst>
          <pc:docMk/>
          <pc:sldMk cId="3610076014" sldId="313"/>
        </pc:sldMkLst>
      </pc:sldChg>
      <pc:sldChg chg="addSp delSp modSp new mod">
        <pc:chgData name="順哉 徳重" userId="61863bed2814b00a" providerId="LiveId" clId="{DDF26691-606D-4AD2-A758-D877697794C8}" dt="2025-03-02T06:59:38.986" v="1007" actId="1076"/>
        <pc:sldMkLst>
          <pc:docMk/>
          <pc:sldMk cId="613298679" sldId="314"/>
        </pc:sldMkLst>
      </pc:sldChg>
      <pc:sldChg chg="addSp modSp new mod">
        <pc:chgData name="順哉 徳重" userId="61863bed2814b00a" providerId="LiveId" clId="{DDF26691-606D-4AD2-A758-D877697794C8}" dt="2025-03-02T10:48:28.851" v="1694" actId="1076"/>
        <pc:sldMkLst>
          <pc:docMk/>
          <pc:sldMk cId="435369890" sldId="315"/>
        </pc:sldMkLst>
      </pc:sldChg>
      <pc:sldChg chg="addSp delSp modSp del mod">
        <pc:chgData name="順哉 徳重" userId="61863bed2814b00a" providerId="LiveId" clId="{DDF26691-606D-4AD2-A758-D877697794C8}" dt="2025-03-03T12:07:29.215" v="1725" actId="2696"/>
        <pc:sldMkLst>
          <pc:docMk/>
          <pc:sldMk cId="1978824316" sldId="316"/>
        </pc:sldMkLst>
      </pc:sldChg>
      <pc:sldChg chg="addSp delSp modSp new mod">
        <pc:chgData name="順哉 徳重" userId="61863bed2814b00a" providerId="LiveId" clId="{DDF26691-606D-4AD2-A758-D877697794C8}" dt="2025-03-02T10:50:12.336" v="1705" actId="21"/>
        <pc:sldMkLst>
          <pc:docMk/>
          <pc:sldMk cId="3478160988" sldId="317"/>
        </pc:sldMkLst>
      </pc:sldChg>
      <pc:sldChg chg="addSp modSp new mod">
        <pc:chgData name="順哉 徳重" userId="61863bed2814b00a" providerId="LiveId" clId="{DDF26691-606D-4AD2-A758-D877697794C8}" dt="2025-03-02T10:48:44.204" v="1696" actId="1076"/>
        <pc:sldMkLst>
          <pc:docMk/>
          <pc:sldMk cId="767040017" sldId="318"/>
        </pc:sldMkLst>
      </pc:sldChg>
      <pc:sldChg chg="modSp add del mod">
        <pc:chgData name="順哉 徳重" userId="61863bed2814b00a" providerId="LiveId" clId="{DDF26691-606D-4AD2-A758-D877697794C8}" dt="2025-03-02T10:49:34.473" v="1699" actId="2696"/>
        <pc:sldMkLst>
          <pc:docMk/>
          <pc:sldMk cId="1504168641" sldId="31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5AD17-E5E0-76C9-F175-ED5246CB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5E3172-AEDD-45DF-3B51-227F05AC3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D879A-F6AD-7DBC-AA3F-64936DF3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6A80EF-2885-CE3C-2FC2-71AD58FA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6135B-2892-F0DD-7EDC-231F4D1B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4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2707A-F650-EABB-1D50-03428753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4D8AA3-B6E4-5C2C-AE8B-589091033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EC61F-76B0-959D-8827-7E5C888D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F5CC0-1E0B-BC48-53E7-E50139BF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BBBEA-1BCB-AEF5-771D-1910654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8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053D8F-9F3C-7122-3833-3D7FDC657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2D057B-50E1-5112-6217-97A036343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E56818-D08C-96B7-45BA-AA054509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B4C03-BAAE-49AA-A914-7D58D059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CCC023-7302-7AA5-65F2-4C4CE117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11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6D850-8A7B-C1E1-16A1-0025D4FF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3A789-77D9-6BE1-982A-DBA9400D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FC1728-F3F8-DEF1-EB8A-CE8ED0D5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840F8-40FE-06D5-3343-2271F615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51D77B-05C8-FE1D-EA8B-D29981D9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24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E8EAC-99FB-1034-D965-33E09DB3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1AEFC-6ECA-17A7-4264-10A65E1BB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DC7F2C-A8CC-E3F3-3D75-8D0D5A18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725EB2-19A6-71F8-A926-F19E3D54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D4C2F-80C6-0CC5-F800-1BC853CF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63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C30CB-05C0-1732-FFD9-1C80BE12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CC62B-950A-A26A-B832-DB386F58D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9D0237-EC1D-AB48-8E8F-F749C6805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64D6B1-5405-8F99-7788-8C97F7E7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CBE0C5-59D0-71ED-F777-D7F97082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46FE45-8B45-64EA-C656-3B467503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8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FD46D-E4BA-D4AF-AB2B-28A76679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173488-747B-2A6F-B392-B708E53A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8FC9D2-CFFB-E4AB-A9B4-19664E6F2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6E7B48-100D-A2C6-5C60-48110AC04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957765-2D07-3D88-C86F-8BB669993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377E8A-8AED-4DA9-7BC1-C4A9130F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BEE57E-8A43-B6B8-3BC6-991D0DD7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121B4E-2ECD-C3F4-CCB1-802F57B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61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4D8B9-F911-A5AD-3D8C-5CFC059B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FC5757-7DE4-BD83-4CD1-27DD5FC9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5FB724-02D5-DCF3-E968-DD09715D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0A41A6-82E1-89A7-01EB-9AF16181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BCFC9F-23B2-6B17-C47B-4A3B5A59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654B65-748E-FB74-E3A4-71D993DD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171551-3ABA-2865-6FB7-602C5FC7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33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277EB-0329-48BE-D10B-B1B19270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BE840-231A-2BCA-0D46-DC4BD1E09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16CE37-7B9B-0615-315D-EC20D9422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015C10-D4D3-BB59-1A52-B6E5894B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ECF711-51BB-E813-A423-B07E93D2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25D85E-AED3-5BA9-E1D4-A9B96422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9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08683-A2B1-32F6-BDA1-404BA5BC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7FA10F-4144-4C53-163A-004A5AFEE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1F6A60-48F7-293B-4D11-B20136A2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B94FA6-AF48-C932-94DA-D85F4F99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4EB54F-0D81-02C5-19F9-501BAACC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11B8F0-3F0B-C1BA-7548-CDDEAE85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8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810716-D06E-3B91-2F1C-A351E95C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49C258-6E96-7654-E850-2EEBAF0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BE8AAA-E862-3BF8-7A6B-6BFE15CE3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41FCE-A6A5-4F66-880A-8CCA2CAF91D5}" type="datetimeFigureOut">
              <a:rPr kumimoji="1" lang="ja-JP" altLang="en-US" smtClean="0"/>
              <a:t>2025/4/22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1A617-62B4-93AB-E203-7D5E4EB4C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00581-3D4F-02E5-5D1D-CA2180ECB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16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oto3.amazonaws.com/v1/documentation/api/latest/index.html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ja_jp/rekognition/latest/dg/what-is.html" TargetMode="External"/><Relationship Id="rId2" Type="http://schemas.openxmlformats.org/officeDocument/2006/relationships/hyperlink" Target="https://aws.amazon.com/jp/rekognition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0058D-49E3-AF83-0C38-2B9F6950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320" y="2457974"/>
            <a:ext cx="9633358" cy="1144268"/>
          </a:xfrm>
        </p:spPr>
        <p:txBody>
          <a:bodyPr>
            <a:noAutofit/>
          </a:bodyPr>
          <a:lstStyle/>
          <a:p>
            <a:r>
              <a:rPr kumimoji="1" lang="en-US" altLang="ja-JP" sz="6600" dirty="0"/>
              <a:t>AWS AI</a:t>
            </a:r>
            <a:r>
              <a:rPr kumimoji="1" lang="ja-JP" altLang="en-US" sz="6600" dirty="0"/>
              <a:t>サービス入門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E74ED7-8105-6C98-E82B-204A05B2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650" y="4697834"/>
            <a:ext cx="4040697" cy="872455"/>
          </a:xfrm>
        </p:spPr>
        <p:txBody>
          <a:bodyPr>
            <a:noAutofit/>
          </a:bodyPr>
          <a:lstStyle/>
          <a:p>
            <a:r>
              <a:rPr kumimoji="1" lang="ja-JP" altLang="en-US" sz="4800" dirty="0"/>
              <a:t>徳重順哉</a:t>
            </a:r>
          </a:p>
        </p:txBody>
      </p:sp>
    </p:spTree>
    <p:extLst>
      <p:ext uri="{BB962C8B-B14F-4D97-AF65-F5344CB8AC3E}">
        <p14:creationId xmlns:p14="http://schemas.microsoft.com/office/powerpoint/2010/main" val="152821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4B189-F893-E582-8207-ABAF44E1A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22A470-3CF5-9590-E48E-709CCFA97274}"/>
              </a:ext>
            </a:extLst>
          </p:cNvPr>
          <p:cNvSpPr txBox="1"/>
          <p:nvPr/>
        </p:nvSpPr>
        <p:spPr>
          <a:xfrm>
            <a:off x="511728" y="562062"/>
            <a:ext cx="682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指定した顔を検出する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AA7A9C-F20F-9746-4F31-F4654AEE763F}"/>
              </a:ext>
            </a:extLst>
          </p:cNvPr>
          <p:cNvSpPr txBox="1"/>
          <p:nvPr/>
        </p:nvSpPr>
        <p:spPr>
          <a:xfrm>
            <a:off x="511727" y="1326858"/>
            <a:ext cx="10419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Python face_compare.py sample1.jpg sample2.jpg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8394DE-DA9B-0E87-DDD6-2E017310F360}"/>
              </a:ext>
            </a:extLst>
          </p:cNvPr>
          <p:cNvSpPr txBox="1"/>
          <p:nvPr/>
        </p:nvSpPr>
        <p:spPr>
          <a:xfrm>
            <a:off x="3768902" y="5793868"/>
            <a:ext cx="4654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compare_sample2.jpg</a:t>
            </a:r>
            <a:endParaRPr kumimoji="1" lang="ja-JP" altLang="en-US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C7B8A11-FFF2-C507-0EF2-AF7422683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780" y="2385531"/>
            <a:ext cx="4998440" cy="33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8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DC8B8-4CF2-B8E9-575C-EDB13D548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DAA6B4-2A6D-A92F-58CC-588E24B06AED}"/>
              </a:ext>
            </a:extLst>
          </p:cNvPr>
          <p:cNvSpPr txBox="1"/>
          <p:nvPr/>
        </p:nvSpPr>
        <p:spPr>
          <a:xfrm>
            <a:off x="681605" y="413238"/>
            <a:ext cx="6977543" cy="5492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PIL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Image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rekognition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boto3.client(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rekognition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open(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source: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open(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target: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result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rekognition.compare_faces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SourceImage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'Bytes'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source.read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()},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TargetImage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'Bytes'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target.read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(result, indent=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Image.open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w, h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image_in.size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Image.new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'RGB'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(w, h), (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face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FaceMatches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box = face[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'Face'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BoundingBox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left = int(box[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'Left'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]*w)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top = int(box[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'Top'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]*h)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right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left+int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'Width'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]*w)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bottom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top+int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'Height'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]*h)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image_out.paste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image_in.crop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((left, top, right, bottom)),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(left, top))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image_out.save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'compare_'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image_out.show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271F06-6ED5-6D21-D09F-CA4C801F83FE}"/>
              </a:ext>
            </a:extLst>
          </p:cNvPr>
          <p:cNvSpPr txBox="1"/>
          <p:nvPr/>
        </p:nvSpPr>
        <p:spPr>
          <a:xfrm>
            <a:off x="7659148" y="1887523"/>
            <a:ext cx="4009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compare_faces</a:t>
            </a:r>
            <a:r>
              <a:rPr kumimoji="1" lang="ja-JP" altLang="en-US" dirty="0"/>
              <a:t>メソッド</a:t>
            </a:r>
            <a:br>
              <a:rPr kumimoji="1" lang="en-US" altLang="ja-JP" dirty="0"/>
            </a:br>
            <a:r>
              <a:rPr kumimoji="1" lang="ja-JP" altLang="en-US" dirty="0"/>
              <a:t>ソース画像の顔をターゲット画像から探す</a:t>
            </a:r>
            <a:br>
              <a:rPr kumimoji="1" lang="en-US" altLang="ja-JP" dirty="0"/>
            </a:br>
            <a:r>
              <a:rPr kumimoji="1" lang="ja-JP" altLang="en-US" dirty="0"/>
              <a:t>戻り値　顔の比較情報</a:t>
            </a:r>
            <a:br>
              <a:rPr kumimoji="1" lang="en-US" altLang="ja-JP" dirty="0"/>
            </a:br>
            <a:r>
              <a:rPr kumimoji="1" lang="ja-JP" altLang="en-US" dirty="0"/>
              <a:t>ソース画像に複数の顔がある場合、最も大きく映った顔を使う</a:t>
            </a:r>
            <a:br>
              <a:rPr kumimoji="1" lang="en-US" altLang="ja-JP" dirty="0"/>
            </a:br>
            <a:r>
              <a:rPr kumimoji="1" lang="ja-JP" altLang="en-US" dirty="0"/>
              <a:t>ターゲット画像に複数の顔があ</a:t>
            </a:r>
            <a:r>
              <a:rPr lang="ja-JP" altLang="en-US" dirty="0"/>
              <a:t>る</a:t>
            </a:r>
            <a:r>
              <a:rPr kumimoji="1" lang="ja-JP" altLang="en-US" dirty="0"/>
              <a:t>場合、大きな方から</a:t>
            </a:r>
            <a:r>
              <a:rPr kumimoji="1" lang="en-US" altLang="ja-JP" dirty="0"/>
              <a:t>100</a:t>
            </a:r>
            <a:r>
              <a:rPr kumimoji="1" lang="ja-JP" altLang="en-US" dirty="0"/>
              <a:t>個まで調べる</a:t>
            </a:r>
          </a:p>
        </p:txBody>
      </p:sp>
    </p:spTree>
    <p:extLst>
      <p:ext uri="{BB962C8B-B14F-4D97-AF65-F5344CB8AC3E}">
        <p14:creationId xmlns:p14="http://schemas.microsoft.com/office/powerpoint/2010/main" val="343628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994E5-488F-B764-D7D3-93A831340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8F77A07-2289-C4BF-5C63-ED1C41AA4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56" y="184558"/>
            <a:ext cx="8299453" cy="64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2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AF8C9-4090-A4C2-65F9-29C34393D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22D5-8286-3847-274B-C337F036C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75" y="155196"/>
            <a:ext cx="4824233" cy="654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330E2-EBB8-765D-272E-4E48909B1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721A50-424C-66A0-246F-2DB43E75F248}"/>
              </a:ext>
            </a:extLst>
          </p:cNvPr>
          <p:cNvSpPr txBox="1"/>
          <p:nvPr/>
        </p:nvSpPr>
        <p:spPr>
          <a:xfrm>
            <a:off x="511728" y="562062"/>
            <a:ext cx="682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画像内のものを検出する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7B5863-D112-3D3A-283C-78547E91229D}"/>
              </a:ext>
            </a:extLst>
          </p:cNvPr>
          <p:cNvSpPr txBox="1"/>
          <p:nvPr/>
        </p:nvSpPr>
        <p:spPr>
          <a:xfrm>
            <a:off x="511727" y="1326858"/>
            <a:ext cx="10419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python label_detect.py sample3.jpg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BE93FE-8BD5-1A4A-5654-C1057BFB8CFC}"/>
              </a:ext>
            </a:extLst>
          </p:cNvPr>
          <p:cNvSpPr txBox="1"/>
          <p:nvPr/>
        </p:nvSpPr>
        <p:spPr>
          <a:xfrm>
            <a:off x="4570623" y="5953089"/>
            <a:ext cx="2761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sample3.jpg</a:t>
            </a:r>
            <a:endParaRPr kumimoji="1" lang="ja-JP" altLang="en-US" sz="3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85544D2-3A52-9B30-EB9F-CA30BF321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438" y="2539470"/>
            <a:ext cx="4800901" cy="31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3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5C29E8-747A-D62F-D3A3-0CA4C93E2555}"/>
              </a:ext>
            </a:extLst>
          </p:cNvPr>
          <p:cNvSpPr txBox="1"/>
          <p:nvPr/>
        </p:nvSpPr>
        <p:spPr>
          <a:xfrm>
            <a:off x="635506" y="5265192"/>
            <a:ext cx="4767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l</a:t>
            </a:r>
            <a:r>
              <a:rPr kumimoji="1" lang="en-US" altLang="ja-JP" sz="3200" dirty="0"/>
              <a:t>abel_</a:t>
            </a:r>
            <a:r>
              <a:rPr lang="en-US" altLang="ja-JP" sz="3200" dirty="0"/>
              <a:t>Car</a:t>
            </a:r>
            <a:r>
              <a:rPr kumimoji="1" lang="en-US" altLang="ja-JP" sz="3200" dirty="0"/>
              <a:t>_sample3.jpg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986296-2508-9A9C-3C50-68AA58876CD4}"/>
              </a:ext>
            </a:extLst>
          </p:cNvPr>
          <p:cNvSpPr txBox="1"/>
          <p:nvPr/>
        </p:nvSpPr>
        <p:spPr>
          <a:xfrm>
            <a:off x="6416919" y="5340692"/>
            <a:ext cx="5478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l</a:t>
            </a:r>
            <a:r>
              <a:rPr kumimoji="1" lang="en-US" altLang="ja-JP" sz="2800" dirty="0"/>
              <a:t>abel_</a:t>
            </a:r>
            <a:r>
              <a:rPr lang="en-US" altLang="ja-JP" sz="2800" dirty="0"/>
              <a:t>TrafficLight</a:t>
            </a:r>
            <a:r>
              <a:rPr kumimoji="1" lang="en-US" altLang="ja-JP" sz="2800" dirty="0"/>
              <a:t>_sample3.jpg</a:t>
            </a:r>
            <a:endParaRPr kumimoji="1" lang="ja-JP" altLang="en-US" sz="2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AA87683-D0D7-7660-FE48-8D3A80614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06" y="1812699"/>
            <a:ext cx="4851934" cy="323260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52FAEFE-F050-EDE2-CA8C-AA545C6E8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203" y="1812699"/>
            <a:ext cx="4851934" cy="323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3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5C0EC7-0B73-F542-7B39-8144ABC1B9DD}"/>
              </a:ext>
            </a:extLst>
          </p:cNvPr>
          <p:cNvSpPr txBox="1"/>
          <p:nvPr/>
        </p:nvSpPr>
        <p:spPr>
          <a:xfrm>
            <a:off x="446714" y="682543"/>
            <a:ext cx="8495950" cy="5492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PIL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Image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rekognition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boto3.client(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rekognition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open(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result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rekognition.detect_labels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(Image={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'Bytes'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file.read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(result, indent=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Image.open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w, h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image_in.size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label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'Labels'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label[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'Instances'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Image.new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'RGB'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(w, h), (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instance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label[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'Instances'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box = instance[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BoundingBox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left = int(box[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'Left'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]*w)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top = int(box[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'Top'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]*h)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right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left+int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'Width'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]*w)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bottom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top+int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'Height'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]*h)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image_out.paste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image_in.crop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((left, top, right, bottom)),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(left, top))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name =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label_'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+label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print(name)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image_out.save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(name)</a:t>
            </a: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D1FEA8A-98AC-65FB-D7EC-3F5A6B90378F}"/>
              </a:ext>
            </a:extLst>
          </p:cNvPr>
          <p:cNvSpPr txBox="1"/>
          <p:nvPr/>
        </p:nvSpPr>
        <p:spPr>
          <a:xfrm>
            <a:off x="8565859" y="2228671"/>
            <a:ext cx="339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detect_</a:t>
            </a:r>
            <a:r>
              <a:rPr lang="en-US" altLang="ja-JP" dirty="0" err="1"/>
              <a:t>labels</a:t>
            </a:r>
            <a:r>
              <a:rPr kumimoji="1" lang="ja-JP" altLang="en-US" dirty="0"/>
              <a:t>メソッド</a:t>
            </a:r>
            <a:br>
              <a:rPr kumimoji="1" lang="en-US" altLang="ja-JP" dirty="0"/>
            </a:br>
            <a:r>
              <a:rPr lang="ja-JP" altLang="en-US" dirty="0"/>
              <a:t>画像内の物</a:t>
            </a:r>
            <a:r>
              <a:rPr lang="en-US" altLang="ja-JP" dirty="0"/>
              <a:t>(</a:t>
            </a:r>
            <a:r>
              <a:rPr lang="ja-JP" altLang="en-US" dirty="0"/>
              <a:t>ラベル</a:t>
            </a:r>
            <a:r>
              <a:rPr lang="en-US" altLang="ja-JP" dirty="0"/>
              <a:t>)</a:t>
            </a:r>
            <a:r>
              <a:rPr lang="ja-JP" altLang="en-US" dirty="0"/>
              <a:t>を検出する</a:t>
            </a:r>
            <a:br>
              <a:rPr kumimoji="1" lang="en-US" altLang="ja-JP" dirty="0"/>
            </a:br>
            <a:r>
              <a:rPr kumimoji="1" lang="ja-JP" altLang="en-US" dirty="0"/>
              <a:t>戻り値　検出した</a:t>
            </a:r>
            <a:r>
              <a:rPr lang="ja-JP" altLang="en-US" dirty="0"/>
              <a:t>物</a:t>
            </a:r>
            <a:r>
              <a:rPr lang="en-US" altLang="ja-JP" dirty="0"/>
              <a:t>(</a:t>
            </a:r>
            <a:r>
              <a:rPr lang="ja-JP" altLang="en-US" dirty="0"/>
              <a:t>ラベル</a:t>
            </a:r>
            <a:r>
              <a:rPr lang="en-US" altLang="ja-JP" dirty="0"/>
              <a:t>)</a:t>
            </a:r>
            <a:r>
              <a:rPr kumimoji="1" lang="ja-JP" altLang="en-US" dirty="0"/>
              <a:t>の情報</a:t>
            </a:r>
          </a:p>
        </p:txBody>
      </p:sp>
    </p:spTree>
    <p:extLst>
      <p:ext uri="{BB962C8B-B14F-4D97-AF65-F5344CB8AC3E}">
        <p14:creationId xmlns:p14="http://schemas.microsoft.com/office/powerpoint/2010/main" val="4092090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E7F11-3C66-375E-F089-981B79080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8F1F4C0-5EEE-45F7-C757-1E14B4E92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76" y="96473"/>
            <a:ext cx="7174522" cy="666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35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227A5-72FC-BD7B-EA5F-238E80D41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85F25A0-E952-106A-1934-CDB8635B4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74" y="222308"/>
            <a:ext cx="4916273" cy="641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25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647B4-8AE5-3938-4370-E08204391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CCF47BC-6FD5-CABF-6E7D-18A83B878638}"/>
              </a:ext>
            </a:extLst>
          </p:cNvPr>
          <p:cNvSpPr txBox="1"/>
          <p:nvPr/>
        </p:nvSpPr>
        <p:spPr>
          <a:xfrm>
            <a:off x="1241570" y="2644170"/>
            <a:ext cx="8850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0" i="0" dirty="0">
                <a:solidFill>
                  <a:srgbClr val="232F3E"/>
                </a:solidFill>
                <a:effectLst/>
                <a:latin typeface="AmazonEmber"/>
              </a:rPr>
              <a:t>AWS Lambda </a:t>
            </a:r>
            <a:r>
              <a:rPr lang="ja-JP" altLang="en-US" sz="4800" b="0" i="0" dirty="0">
                <a:solidFill>
                  <a:srgbClr val="232F3E"/>
                </a:solidFill>
                <a:effectLst/>
                <a:latin typeface="AmazonEmber"/>
              </a:rPr>
              <a:t>と </a:t>
            </a:r>
            <a:r>
              <a:rPr lang="en-US" altLang="ja-JP" sz="4800" b="0" i="0" dirty="0">
                <a:solidFill>
                  <a:srgbClr val="232F3E"/>
                </a:solidFill>
                <a:effectLst/>
                <a:latin typeface="AmazonEmber"/>
              </a:rPr>
              <a:t>AWS</a:t>
            </a:r>
            <a:r>
              <a:rPr lang="ja-JP" altLang="en-US" sz="4800" b="0" i="0" dirty="0">
                <a:solidFill>
                  <a:srgbClr val="232F3E"/>
                </a:solidFill>
                <a:effectLst/>
                <a:latin typeface="AmazonEmber"/>
              </a:rPr>
              <a:t> </a:t>
            </a:r>
            <a:r>
              <a:rPr lang="en-US" altLang="ja-JP" sz="4800" b="0" i="0" dirty="0">
                <a:solidFill>
                  <a:srgbClr val="232F3E"/>
                </a:solidFill>
                <a:effectLst/>
                <a:latin typeface="AmazonEmber"/>
              </a:rPr>
              <a:t>AI </a:t>
            </a:r>
            <a:r>
              <a:rPr lang="ja-JP" altLang="en-US" sz="4800" b="0" i="0" dirty="0">
                <a:solidFill>
                  <a:srgbClr val="232F3E"/>
                </a:solidFill>
                <a:effectLst/>
                <a:latin typeface="AmazonEmber"/>
              </a:rPr>
              <a:t>サービスを組み合わせ</a:t>
            </a:r>
            <a:r>
              <a:rPr lang="ja-JP" altLang="en-US" sz="4800" dirty="0">
                <a:solidFill>
                  <a:srgbClr val="232F3E"/>
                </a:solidFill>
                <a:latin typeface="AmazonEmber"/>
              </a:rPr>
              <a:t>てみた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7197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23009D1-A597-F9AB-C219-5C89D73D780C}"/>
              </a:ext>
            </a:extLst>
          </p:cNvPr>
          <p:cNvSpPr txBox="1"/>
          <p:nvPr/>
        </p:nvSpPr>
        <p:spPr>
          <a:xfrm>
            <a:off x="1241570" y="2644170"/>
            <a:ext cx="8850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AWS AI</a:t>
            </a:r>
            <a:r>
              <a:rPr kumimoji="1" lang="ja-JP" altLang="en-US" sz="4800" dirty="0"/>
              <a:t>サービス使ってみた</a:t>
            </a:r>
            <a:r>
              <a:rPr kumimoji="1" lang="en-US" altLang="ja-JP" sz="4800" dirty="0"/>
              <a:t>(boto3,Amazon </a:t>
            </a:r>
            <a:r>
              <a:rPr lang="en-US" altLang="ja-JP" sz="4800" dirty="0" err="1"/>
              <a:t>R</a:t>
            </a:r>
            <a:r>
              <a:rPr kumimoji="1" lang="en-US" altLang="ja-JP" sz="4800" dirty="0" err="1"/>
              <a:t>ekognition</a:t>
            </a:r>
            <a:r>
              <a:rPr kumimoji="1" lang="en-US" altLang="ja-JP" sz="4800" dirty="0"/>
              <a:t>)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95843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D299179-E0C8-AC50-0CDC-0C755B6EF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25" y="3058787"/>
            <a:ext cx="771633" cy="73352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456025-5AB6-5718-AE99-D63B466B37D2}"/>
              </a:ext>
            </a:extLst>
          </p:cNvPr>
          <p:cNvSpPr txBox="1"/>
          <p:nvPr/>
        </p:nvSpPr>
        <p:spPr>
          <a:xfrm>
            <a:off x="469010" y="1826150"/>
            <a:ext cx="21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音声データ</a:t>
            </a:r>
            <a:r>
              <a:rPr lang="en-US" altLang="ja-JP" dirty="0"/>
              <a:t>(mp3)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9D71BEB-CC92-143E-C697-1AEF68D55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237" y="3062236"/>
            <a:ext cx="790685" cy="78115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3B73CBC-7EC2-A636-415A-138239CAE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311" y="3109868"/>
            <a:ext cx="771633" cy="73352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8966DBA-F634-2027-1E71-B8AE29450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333" y="3109868"/>
            <a:ext cx="752580" cy="73352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A15F703-0001-4A67-39BE-FC41354B8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235" y="3062235"/>
            <a:ext cx="790685" cy="781159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C5780BC-7B5C-4098-06CE-D42BA4BC0B95}"/>
              </a:ext>
            </a:extLst>
          </p:cNvPr>
          <p:cNvCxnSpPr>
            <a:cxnSpLocks/>
          </p:cNvCxnSpPr>
          <p:nvPr/>
        </p:nvCxnSpPr>
        <p:spPr>
          <a:xfrm>
            <a:off x="2122415" y="3452815"/>
            <a:ext cx="9060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82F69DD-19D5-5B22-2E1C-6F73F89CD183}"/>
              </a:ext>
            </a:extLst>
          </p:cNvPr>
          <p:cNvCxnSpPr>
            <a:cxnSpLocks/>
          </p:cNvCxnSpPr>
          <p:nvPr/>
        </p:nvCxnSpPr>
        <p:spPr>
          <a:xfrm>
            <a:off x="4221061" y="3476631"/>
            <a:ext cx="9060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DB5058D-5EF8-D3E6-4C03-E77649022F3F}"/>
              </a:ext>
            </a:extLst>
          </p:cNvPr>
          <p:cNvCxnSpPr>
            <a:cxnSpLocks/>
          </p:cNvCxnSpPr>
          <p:nvPr/>
        </p:nvCxnSpPr>
        <p:spPr>
          <a:xfrm>
            <a:off x="6418976" y="3476631"/>
            <a:ext cx="9060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AB0394-97EB-D525-092D-BE10AC74D707}"/>
              </a:ext>
            </a:extLst>
          </p:cNvPr>
          <p:cNvCxnSpPr>
            <a:cxnSpLocks/>
          </p:cNvCxnSpPr>
          <p:nvPr/>
        </p:nvCxnSpPr>
        <p:spPr>
          <a:xfrm>
            <a:off x="8407167" y="3425550"/>
            <a:ext cx="9060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806408C-2BFD-424C-1DD4-915407259207}"/>
              </a:ext>
            </a:extLst>
          </p:cNvPr>
          <p:cNvCxnSpPr>
            <a:cxnSpLocks/>
          </p:cNvCxnSpPr>
          <p:nvPr/>
        </p:nvCxnSpPr>
        <p:spPr>
          <a:xfrm>
            <a:off x="10544961" y="3278044"/>
            <a:ext cx="5285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9CA34B4-F7F8-7141-FCF0-7EEB68E1A796}"/>
              </a:ext>
            </a:extLst>
          </p:cNvPr>
          <p:cNvCxnSpPr>
            <a:cxnSpLocks/>
          </p:cNvCxnSpPr>
          <p:nvPr/>
        </p:nvCxnSpPr>
        <p:spPr>
          <a:xfrm>
            <a:off x="1405688" y="2195482"/>
            <a:ext cx="0" cy="614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8AA18A7-F72E-DC61-BABD-7132B3F23D6C}"/>
              </a:ext>
            </a:extLst>
          </p:cNvPr>
          <p:cNvSpPr txBox="1"/>
          <p:nvPr/>
        </p:nvSpPr>
        <p:spPr>
          <a:xfrm>
            <a:off x="9535564" y="4782869"/>
            <a:ext cx="138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ログ出力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EB2ECF8F-551B-0291-3E34-FC6348E54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1296" y="3091421"/>
            <a:ext cx="752580" cy="752580"/>
          </a:xfrm>
          <a:prstGeom prst="rect">
            <a:avLst/>
          </a:prstGeom>
        </p:spPr>
      </p:pic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6085192-9D61-6163-A161-6DE96F2F4679}"/>
              </a:ext>
            </a:extLst>
          </p:cNvPr>
          <p:cNvCxnSpPr>
            <a:cxnSpLocks/>
          </p:cNvCxnSpPr>
          <p:nvPr/>
        </p:nvCxnSpPr>
        <p:spPr>
          <a:xfrm flipH="1">
            <a:off x="10531054" y="3674378"/>
            <a:ext cx="5424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CA3B2CB-744C-3B49-5B64-54B7D42A8B5C}"/>
              </a:ext>
            </a:extLst>
          </p:cNvPr>
          <p:cNvCxnSpPr>
            <a:cxnSpLocks/>
          </p:cNvCxnSpPr>
          <p:nvPr/>
        </p:nvCxnSpPr>
        <p:spPr>
          <a:xfrm>
            <a:off x="9933702" y="3925394"/>
            <a:ext cx="0" cy="797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6C411D8-2A6F-E1D3-BCAD-835905418FA8}"/>
              </a:ext>
            </a:extLst>
          </p:cNvPr>
          <p:cNvSpPr txBox="1"/>
          <p:nvPr/>
        </p:nvSpPr>
        <p:spPr>
          <a:xfrm>
            <a:off x="7324987" y="4139531"/>
            <a:ext cx="16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Json</a:t>
            </a: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11503D6-8DF4-FA3A-08F2-32B43F1180FB}"/>
              </a:ext>
            </a:extLst>
          </p:cNvPr>
          <p:cNvSpPr txBox="1"/>
          <p:nvPr/>
        </p:nvSpPr>
        <p:spPr>
          <a:xfrm>
            <a:off x="5127072" y="2529157"/>
            <a:ext cx="144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文字おこし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74D6D9D-A509-0F7F-3F99-B551D32F711D}"/>
              </a:ext>
            </a:extLst>
          </p:cNvPr>
          <p:cNvSpPr txBox="1"/>
          <p:nvPr/>
        </p:nvSpPr>
        <p:spPr>
          <a:xfrm>
            <a:off x="11073468" y="2529157"/>
            <a:ext cx="11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感情分析</a:t>
            </a:r>
          </a:p>
        </p:txBody>
      </p:sp>
    </p:spTree>
    <p:extLst>
      <p:ext uri="{BB962C8B-B14F-4D97-AF65-F5344CB8AC3E}">
        <p14:creationId xmlns:p14="http://schemas.microsoft.com/office/powerpoint/2010/main" val="1474913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EB6FF-E69C-F135-3292-95F5B95B6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D9CAD9A-523C-5B3A-0B97-78640ECEE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3" y="1506859"/>
            <a:ext cx="11118209" cy="384428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39318D-2278-04DB-3AE5-C63EE334293D}"/>
              </a:ext>
            </a:extLst>
          </p:cNvPr>
          <p:cNvSpPr txBox="1"/>
          <p:nvPr/>
        </p:nvSpPr>
        <p:spPr>
          <a:xfrm>
            <a:off x="629173" y="805343"/>
            <a:ext cx="41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音声データをアップロード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6371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E608D-38C4-7A9C-821C-3BEEF87FB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701D5BF-C4C9-E06B-B880-A46DE722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61" y="898128"/>
            <a:ext cx="8526138" cy="536425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93EE74-9814-E15A-206E-002F3FF5B9FC}"/>
              </a:ext>
            </a:extLst>
          </p:cNvPr>
          <p:cNvSpPr txBox="1"/>
          <p:nvPr/>
        </p:nvSpPr>
        <p:spPr>
          <a:xfrm>
            <a:off x="796953" y="335560"/>
            <a:ext cx="315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文字起こしを行う</a:t>
            </a:r>
          </a:p>
        </p:txBody>
      </p:sp>
    </p:spTree>
    <p:extLst>
      <p:ext uri="{BB962C8B-B14F-4D97-AF65-F5344CB8AC3E}">
        <p14:creationId xmlns:p14="http://schemas.microsoft.com/office/powerpoint/2010/main" val="2327272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92C33-0102-4E9B-6F82-F3146C594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71EE2C6-B68F-16D5-7B42-2CBA9702F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35" y="788565"/>
            <a:ext cx="9737415" cy="575904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B9AB9-3A32-69FF-48AC-2978B4C840ED}"/>
              </a:ext>
            </a:extLst>
          </p:cNvPr>
          <p:cNvSpPr txBox="1"/>
          <p:nvPr/>
        </p:nvSpPr>
        <p:spPr>
          <a:xfrm>
            <a:off x="646335" y="419233"/>
            <a:ext cx="393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感情分析を行い、ログ出力</a:t>
            </a:r>
          </a:p>
        </p:txBody>
      </p:sp>
    </p:spTree>
    <p:extLst>
      <p:ext uri="{BB962C8B-B14F-4D97-AF65-F5344CB8AC3E}">
        <p14:creationId xmlns:p14="http://schemas.microsoft.com/office/powerpoint/2010/main" val="130171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32616-1EF0-73FD-2542-937FE1D8E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C7915A2-0BD9-6089-3C0C-D2A5E1286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72" y="594917"/>
            <a:ext cx="8726118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4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2F7A4-F565-7500-6116-C43829393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2539D82-7509-15C1-8C33-25FF49E1B0C3}"/>
              </a:ext>
            </a:extLst>
          </p:cNvPr>
          <p:cNvSpPr txBox="1"/>
          <p:nvPr/>
        </p:nvSpPr>
        <p:spPr>
          <a:xfrm>
            <a:off x="497047" y="592775"/>
            <a:ext cx="11331430" cy="5672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urllib.parse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datetime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s3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boto3.client(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's3'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transcribe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boto3.client(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'transcribe'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lambda_handler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bucket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event[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'Records'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's3'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'bucket'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key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urllib.parse.unquote_plus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(event[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'Records'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's3'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'object'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'key'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transcribe.start_transcription_job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TranscriptionJobName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Y%m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%H%M%S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'_Transcription'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LanguageCode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'ja-JP'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MediaFormat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'mp3'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MediaFileUri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's3://'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bucket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key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OutputBucketName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tokushige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-ai-lambda-output'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e: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(e)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 getting object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from bucket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Make sure they exist and your bucket is in the same region as this 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function.'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(key, bucket))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e</a:t>
            </a: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99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6C15E-14E7-CD39-CE6C-6695A7874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68153F-7EF5-4D94-B273-01E0E6A71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04" y="1350628"/>
            <a:ext cx="11499137" cy="49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25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734D0-4864-C1F4-54E0-1666B0ACC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1CAB1EA8-B854-1795-94D6-76E44F3A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06" y="853580"/>
            <a:ext cx="3442054" cy="51508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EF3A27-70B8-FD89-50C8-0DABFE87314A}"/>
              </a:ext>
            </a:extLst>
          </p:cNvPr>
          <p:cNvSpPr txBox="1"/>
          <p:nvPr/>
        </p:nvSpPr>
        <p:spPr>
          <a:xfrm>
            <a:off x="438324" y="48424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20250420093324_Transcription.json</a:t>
            </a:r>
          </a:p>
        </p:txBody>
      </p:sp>
    </p:spTree>
    <p:extLst>
      <p:ext uri="{BB962C8B-B14F-4D97-AF65-F5344CB8AC3E}">
        <p14:creationId xmlns:p14="http://schemas.microsoft.com/office/powerpoint/2010/main" val="945410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5E931-23A4-29B0-1FDE-E4B2E8DD5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C615232-D0DC-29B7-41A7-C67BFD6E5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11" y="466311"/>
            <a:ext cx="8411749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2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685D0-6541-4B9E-FAC6-892A7F9B8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9D3D57B-D4F7-FE24-EFDD-3D7185283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10" y="342469"/>
            <a:ext cx="10040751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92C4A-1989-8C50-A7D9-B75A8B39C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F47C63-02B1-F229-BB7A-B871392D8D17}"/>
              </a:ext>
            </a:extLst>
          </p:cNvPr>
          <p:cNvSpPr txBox="1"/>
          <p:nvPr/>
        </p:nvSpPr>
        <p:spPr>
          <a:xfrm>
            <a:off x="511728" y="1371411"/>
            <a:ext cx="8034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・</a:t>
            </a:r>
            <a:r>
              <a:rPr lang="en-US" altLang="ja-JP" sz="2800" dirty="0"/>
              <a:t>Python</a:t>
            </a:r>
            <a:r>
              <a:rPr lang="ja-JP" altLang="en-US" sz="2800" dirty="0"/>
              <a:t>インストール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4EEB91-C992-9722-F90D-71204F966F24}"/>
              </a:ext>
            </a:extLst>
          </p:cNvPr>
          <p:cNvSpPr txBox="1"/>
          <p:nvPr/>
        </p:nvSpPr>
        <p:spPr>
          <a:xfrm>
            <a:off x="511728" y="562062"/>
            <a:ext cx="682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準備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7E871E-4E3C-17F7-B2CB-49E3F644250F}"/>
              </a:ext>
            </a:extLst>
          </p:cNvPr>
          <p:cNvSpPr txBox="1"/>
          <p:nvPr/>
        </p:nvSpPr>
        <p:spPr>
          <a:xfrm>
            <a:off x="511728" y="2189418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・</a:t>
            </a:r>
            <a:r>
              <a:rPr lang="en-US" altLang="ja-JP" sz="2800" dirty="0"/>
              <a:t>AWS CLI</a:t>
            </a:r>
            <a:r>
              <a:rPr lang="ja-JP" altLang="en-US" sz="2800" dirty="0"/>
              <a:t>インストール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30709E4-4F9B-1812-234A-DF40CF892FE6}"/>
              </a:ext>
            </a:extLst>
          </p:cNvPr>
          <p:cNvSpPr txBox="1"/>
          <p:nvPr/>
        </p:nvSpPr>
        <p:spPr>
          <a:xfrm>
            <a:off x="874552" y="276649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pip install </a:t>
            </a:r>
            <a:r>
              <a:rPr lang="en-US" altLang="ja-JP" dirty="0" err="1"/>
              <a:t>awscli</a:t>
            </a:r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1E03EB-576E-4C3D-CC62-511EADB5E05C}"/>
              </a:ext>
            </a:extLst>
          </p:cNvPr>
          <p:cNvSpPr txBox="1"/>
          <p:nvPr/>
        </p:nvSpPr>
        <p:spPr>
          <a:xfrm>
            <a:off x="511728" y="471912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・</a:t>
            </a:r>
            <a:r>
              <a:rPr lang="en-US" altLang="ja-JP" sz="2800" dirty="0"/>
              <a:t>Boto3</a:t>
            </a:r>
            <a:r>
              <a:rPr lang="ja-JP" altLang="en-US" sz="2800" dirty="0"/>
              <a:t>インストール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90AC1D-2E7B-0ADF-06F9-9EBC31B42E7E}"/>
              </a:ext>
            </a:extLst>
          </p:cNvPr>
          <p:cNvSpPr txBox="1"/>
          <p:nvPr/>
        </p:nvSpPr>
        <p:spPr>
          <a:xfrm>
            <a:off x="874552" y="55715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pip install boto3</a:t>
            </a:r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601FF0-3CEF-F2D7-9F69-5A1A80D888B9}"/>
              </a:ext>
            </a:extLst>
          </p:cNvPr>
          <p:cNvSpPr txBox="1"/>
          <p:nvPr/>
        </p:nvSpPr>
        <p:spPr>
          <a:xfrm>
            <a:off x="874552" y="395999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aws</a:t>
            </a:r>
            <a:r>
              <a:rPr lang="en-US" altLang="ja-JP" dirty="0"/>
              <a:t> configure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F78426-9590-0227-960B-2E12BF9DD1DB}"/>
              </a:ext>
            </a:extLst>
          </p:cNvPr>
          <p:cNvSpPr txBox="1"/>
          <p:nvPr/>
        </p:nvSpPr>
        <p:spPr>
          <a:xfrm>
            <a:off x="874552" y="336324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アクセスキーの設定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3280C9-74D3-7FFE-4C06-52B6C5A29D02}"/>
              </a:ext>
            </a:extLst>
          </p:cNvPr>
          <p:cNvSpPr txBox="1"/>
          <p:nvPr/>
        </p:nvSpPr>
        <p:spPr>
          <a:xfrm>
            <a:off x="874552" y="627013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Boto3 1.37.34 documentation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1155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3135D-1841-AC82-5BD6-9FBB7EF9C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B89E74C-16CB-78A8-6D74-B1E3FBA75551}"/>
              </a:ext>
            </a:extLst>
          </p:cNvPr>
          <p:cNvSpPr txBox="1"/>
          <p:nvPr/>
        </p:nvSpPr>
        <p:spPr>
          <a:xfrm>
            <a:off x="202734" y="835583"/>
            <a:ext cx="11786532" cy="495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urllib.parse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s3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boto3.client(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's3'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comprehend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boto3.client(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'comprehend'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lambda_handler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bucket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event[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'Records'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's3'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'bucket'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key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urllib.parse.unquote_plus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(event[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'Records'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's3'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'object'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'key'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response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s3.get_object(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bucket,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key)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body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(response[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'Body'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].read().decode(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transcript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body[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'results'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'transcripts'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'transcript'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sentiment_response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comprehend.detect_sentiment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transcript,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LanguageCode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sentiment_response.get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SentimentScore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e: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(e)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 getting object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from bucket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Make sure they exist and your bucket is in the same region as this 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function.'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(key, bucket))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230149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4DE2C9-DAE8-E7CE-7A50-DA1771223315}"/>
              </a:ext>
            </a:extLst>
          </p:cNvPr>
          <p:cNvSpPr txBox="1"/>
          <p:nvPr/>
        </p:nvSpPr>
        <p:spPr>
          <a:xfrm>
            <a:off x="416653" y="920621"/>
            <a:ext cx="113586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・</a:t>
            </a:r>
            <a:r>
              <a:rPr lang="en-US" altLang="ja-JP" sz="3200" dirty="0"/>
              <a:t>AWS </a:t>
            </a:r>
            <a:r>
              <a:rPr lang="en-US" altLang="ja-JP" sz="3200" dirty="0" err="1"/>
              <a:t>Rekognition</a:t>
            </a:r>
            <a:r>
              <a:rPr lang="ja-JP" altLang="en-US" sz="3200" dirty="0"/>
              <a:t>とは</a:t>
            </a:r>
            <a:endParaRPr lang="en-US" altLang="ja-JP" sz="3200" dirty="0"/>
          </a:p>
          <a:p>
            <a:r>
              <a:rPr lang="ja-JP" altLang="en-US" sz="3200" dirty="0">
                <a:solidFill>
                  <a:srgbClr val="424242"/>
                </a:solidFill>
                <a:latin typeface="acumin-pro"/>
              </a:rPr>
              <a:t>画像・動画分析ツール</a:t>
            </a:r>
            <a:br>
              <a:rPr lang="en-US" altLang="ja-JP" sz="3200" i="0" dirty="0">
                <a:solidFill>
                  <a:srgbClr val="424242"/>
                </a:solidFill>
                <a:effectLst/>
                <a:latin typeface="acumin-pro"/>
              </a:rPr>
            </a:br>
            <a:br>
              <a:rPr lang="en-US" altLang="ja-JP" sz="3200" i="0" dirty="0">
                <a:solidFill>
                  <a:srgbClr val="424242"/>
                </a:solidFill>
                <a:effectLst/>
                <a:latin typeface="acumin-pro"/>
              </a:rPr>
            </a:br>
            <a:r>
              <a:rPr lang="en-US" altLang="ja-JP" sz="3200" dirty="0">
                <a:hlinkClick r:id="rId2"/>
              </a:rPr>
              <a:t>Amazon </a:t>
            </a:r>
            <a:r>
              <a:rPr lang="en-US" altLang="ja-JP" sz="3200" dirty="0" err="1">
                <a:hlinkClick r:id="rId2"/>
              </a:rPr>
              <a:t>Rekognition</a:t>
            </a:r>
            <a:r>
              <a:rPr lang="ja-JP" altLang="en-US" sz="3200" dirty="0">
                <a:hlinkClick r:id="rId2"/>
              </a:rPr>
              <a:t>（高精度の画像・動画分析サービス）</a:t>
            </a:r>
            <a:r>
              <a:rPr lang="en-US" altLang="ja-JP" sz="3200" dirty="0">
                <a:hlinkClick r:id="rId2"/>
              </a:rPr>
              <a:t>| AWS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en-US" altLang="ja-JP" sz="3200" dirty="0">
                <a:hlinkClick r:id="rId3"/>
              </a:rPr>
              <a:t>Amazon </a:t>
            </a:r>
            <a:r>
              <a:rPr lang="en-US" altLang="ja-JP" sz="3200" dirty="0" err="1">
                <a:hlinkClick r:id="rId3"/>
              </a:rPr>
              <a:t>Rekognition</a:t>
            </a:r>
            <a:r>
              <a:rPr lang="en-US" altLang="ja-JP" sz="3200" dirty="0">
                <a:hlinkClick r:id="rId3"/>
              </a:rPr>
              <a:t> </a:t>
            </a:r>
            <a:r>
              <a:rPr lang="ja-JP" altLang="en-US" sz="3200" dirty="0">
                <a:hlinkClick r:id="rId3"/>
              </a:rPr>
              <a:t>とは </a:t>
            </a:r>
            <a:r>
              <a:rPr lang="en-US" altLang="ja-JP" sz="3200" dirty="0">
                <a:hlinkClick r:id="rId3"/>
              </a:rPr>
              <a:t>- Amazon </a:t>
            </a:r>
            <a:r>
              <a:rPr lang="en-US" altLang="ja-JP" sz="3200" dirty="0" err="1">
                <a:hlinkClick r:id="rId3"/>
              </a:rPr>
              <a:t>Rekognition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3801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F2686F1-435C-E09D-6BE3-02B860A11F1E}"/>
              </a:ext>
            </a:extLst>
          </p:cNvPr>
          <p:cNvSpPr txBox="1"/>
          <p:nvPr/>
        </p:nvSpPr>
        <p:spPr>
          <a:xfrm>
            <a:off x="511728" y="562062"/>
            <a:ext cx="682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画像に含まれる顔を検出する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7FFAFF-552A-613D-FD3B-B8607AC8BB65}"/>
              </a:ext>
            </a:extLst>
          </p:cNvPr>
          <p:cNvSpPr txBox="1"/>
          <p:nvPr/>
        </p:nvSpPr>
        <p:spPr>
          <a:xfrm>
            <a:off x="511728" y="1326858"/>
            <a:ext cx="886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p</a:t>
            </a:r>
            <a:r>
              <a:rPr kumimoji="1" lang="en-US" altLang="ja-JP" sz="3200" dirty="0"/>
              <a:t>ython face_show.py sample1.jpg</a:t>
            </a:r>
            <a:endParaRPr kumimoji="1" lang="ja-JP" altLang="en-US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D08724-44F7-00B6-1D4E-17E150CA9EAC}"/>
              </a:ext>
            </a:extLst>
          </p:cNvPr>
          <p:cNvSpPr txBox="1"/>
          <p:nvPr/>
        </p:nvSpPr>
        <p:spPr>
          <a:xfrm>
            <a:off x="781574" y="6084814"/>
            <a:ext cx="2881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sample1.jpg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894AA2-881E-508A-D454-890380E6FF7E}"/>
              </a:ext>
            </a:extLst>
          </p:cNvPr>
          <p:cNvSpPr txBox="1"/>
          <p:nvPr/>
        </p:nvSpPr>
        <p:spPr>
          <a:xfrm>
            <a:off x="6268165" y="6084814"/>
            <a:ext cx="4166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</a:t>
            </a:r>
            <a:r>
              <a:rPr kumimoji="1" lang="en-US" altLang="ja-JP" sz="3200" dirty="0"/>
              <a:t>how_sample1.jpg</a:t>
            </a:r>
            <a:endParaRPr kumimoji="1" lang="ja-JP" altLang="en-US" sz="32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70F9AD8-9FBD-57F6-62C2-80A3C6FC8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4" y="3237894"/>
            <a:ext cx="3551147" cy="236595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87D224B-ADA8-7B5D-B166-50B7B456F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165" y="3237895"/>
            <a:ext cx="3551148" cy="23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7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37326-0ECE-B228-8150-C8569EF1D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C702AC2-083E-A87B-31A4-10C120C09A01}"/>
              </a:ext>
            </a:extLst>
          </p:cNvPr>
          <p:cNvSpPr txBox="1"/>
          <p:nvPr/>
        </p:nvSpPr>
        <p:spPr>
          <a:xfrm>
            <a:off x="511728" y="562062"/>
            <a:ext cx="682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画像に含まれる顔を検出する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DA24FD-E780-38F1-F0B7-64204CC39007}"/>
              </a:ext>
            </a:extLst>
          </p:cNvPr>
          <p:cNvSpPr txBox="1"/>
          <p:nvPr/>
        </p:nvSpPr>
        <p:spPr>
          <a:xfrm>
            <a:off x="511728" y="1326858"/>
            <a:ext cx="886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p</a:t>
            </a:r>
            <a:r>
              <a:rPr kumimoji="1" lang="en-US" altLang="ja-JP" sz="3200" dirty="0"/>
              <a:t>ython </a:t>
            </a:r>
            <a:r>
              <a:rPr lang="en-US" altLang="ja-JP" sz="3200" dirty="0"/>
              <a:t>face</a:t>
            </a:r>
            <a:r>
              <a:rPr kumimoji="1" lang="en-US" altLang="ja-JP" sz="3200" dirty="0"/>
              <a:t>_show.py sample2.jpg</a:t>
            </a:r>
            <a:endParaRPr kumimoji="1" lang="ja-JP" altLang="en-US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F2B4B3-6371-D209-11CD-9E7BF1D60FDB}"/>
              </a:ext>
            </a:extLst>
          </p:cNvPr>
          <p:cNvSpPr txBox="1"/>
          <p:nvPr/>
        </p:nvSpPr>
        <p:spPr>
          <a:xfrm>
            <a:off x="1372299" y="6003550"/>
            <a:ext cx="2881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sample2.jpg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B9D59D-CD7B-3636-0BAB-222E9D7DEBB3}"/>
              </a:ext>
            </a:extLst>
          </p:cNvPr>
          <p:cNvSpPr txBox="1"/>
          <p:nvPr/>
        </p:nvSpPr>
        <p:spPr>
          <a:xfrm>
            <a:off x="6898547" y="6006346"/>
            <a:ext cx="4166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</a:t>
            </a:r>
            <a:r>
              <a:rPr kumimoji="1" lang="en-US" altLang="ja-JP" sz="3200" dirty="0"/>
              <a:t>how_sample2.jpg</a:t>
            </a:r>
            <a:endParaRPr kumimoji="1" lang="ja-JP" altLang="en-US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E56E81-99B6-B2D1-F1B5-95E30F898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4" y="3329772"/>
            <a:ext cx="3652707" cy="243361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9F2410B-728A-A812-D2C3-152C3C3D3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547" y="3329772"/>
            <a:ext cx="3652707" cy="24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2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0F50B-2D99-15BF-8FCE-050380D44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C3BEBE-5496-13F3-2AEE-7B6E553762AA}"/>
              </a:ext>
            </a:extLst>
          </p:cNvPr>
          <p:cNvSpPr txBox="1"/>
          <p:nvPr/>
        </p:nvSpPr>
        <p:spPr>
          <a:xfrm>
            <a:off x="497048" y="951847"/>
            <a:ext cx="7497660" cy="5133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PIL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Image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rekognition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boto3.client(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rekognition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open(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result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rekognition.detect_faces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Image={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'Bytes'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file.read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(result, indent=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Image.open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w, h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image_in.size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Image.new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'RGB'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(w, h), (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face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FaceDetails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box = face[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BoundingBox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left = int(box[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'Left'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]*w)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top = int(box[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'Top'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]*h)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right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left+int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'Width'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]*w)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bottom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top+int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'Height'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]*h)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image_out.paste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image_in.crop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((left, top, right, bottom)),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(left, top))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image_out.save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'show_'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image_out.show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1FDB46-B450-C1FE-133B-5F983E89DB63}"/>
              </a:ext>
            </a:extLst>
          </p:cNvPr>
          <p:cNvSpPr txBox="1"/>
          <p:nvPr/>
        </p:nvSpPr>
        <p:spPr>
          <a:xfrm>
            <a:off x="7759817" y="1795244"/>
            <a:ext cx="362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サービスクライアント作成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746EB4-96BD-B7F6-CEF4-D13AFFE03326}"/>
              </a:ext>
            </a:extLst>
          </p:cNvPr>
          <p:cNvSpPr txBox="1"/>
          <p:nvPr/>
        </p:nvSpPr>
        <p:spPr>
          <a:xfrm>
            <a:off x="7759817" y="2348917"/>
            <a:ext cx="3548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detect_faces</a:t>
            </a:r>
            <a:r>
              <a:rPr kumimoji="1" lang="ja-JP" altLang="en-US" dirty="0"/>
              <a:t>メソッド</a:t>
            </a:r>
            <a:br>
              <a:rPr kumimoji="1" lang="en-US" altLang="ja-JP" dirty="0"/>
            </a:br>
            <a:r>
              <a:rPr kumimoji="1" lang="ja-JP" altLang="en-US" dirty="0"/>
              <a:t>引数　画像データ</a:t>
            </a:r>
            <a:br>
              <a:rPr kumimoji="1" lang="en-US" altLang="ja-JP" dirty="0"/>
            </a:br>
            <a:r>
              <a:rPr kumimoji="1" lang="ja-JP" altLang="en-US" dirty="0"/>
              <a:t>戻り値　検出した顔の情報</a:t>
            </a:r>
            <a:br>
              <a:rPr kumimoji="1" lang="en-US" altLang="ja-JP" dirty="0"/>
            </a:br>
            <a:r>
              <a:rPr kumimoji="1" lang="ja-JP" altLang="en-US" dirty="0"/>
              <a:t>大きな方から</a:t>
            </a:r>
            <a:r>
              <a:rPr kumimoji="1" lang="en-US" altLang="ja-JP" dirty="0"/>
              <a:t>100</a:t>
            </a:r>
            <a:r>
              <a:rPr kumimoji="1" lang="ja-JP" altLang="en-US" dirty="0"/>
              <a:t>個まで調べる</a:t>
            </a:r>
          </a:p>
        </p:txBody>
      </p:sp>
    </p:spTree>
    <p:extLst>
      <p:ext uri="{BB962C8B-B14F-4D97-AF65-F5344CB8AC3E}">
        <p14:creationId xmlns:p14="http://schemas.microsoft.com/office/powerpoint/2010/main" val="103440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8C692-1E17-B589-FDB2-3B48363D0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D22168-B298-F9EE-D23D-AAF3133229CB}"/>
              </a:ext>
            </a:extLst>
          </p:cNvPr>
          <p:cNvSpPr txBox="1"/>
          <p:nvPr/>
        </p:nvSpPr>
        <p:spPr>
          <a:xfrm>
            <a:off x="8070210" y="1166070"/>
            <a:ext cx="36240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 err="1"/>
              <a:t>BoundingBox</a:t>
            </a:r>
            <a:br>
              <a:rPr kumimoji="1" lang="en-US" altLang="ja-JP" dirty="0"/>
            </a:br>
            <a:r>
              <a:rPr kumimoji="1" lang="ja-JP" altLang="en-US" dirty="0"/>
              <a:t>　顔を囲む矩形</a:t>
            </a:r>
            <a:br>
              <a:rPr kumimoji="1" lang="en-US" altLang="ja-JP" dirty="0"/>
            </a:br>
            <a:r>
              <a:rPr kumimoji="1" lang="ja-JP" altLang="en-US" dirty="0"/>
              <a:t>・</a:t>
            </a:r>
            <a:r>
              <a:rPr kumimoji="1" lang="en-US" altLang="ja-JP" dirty="0" err="1"/>
              <a:t>Lamdmarks</a:t>
            </a:r>
            <a:br>
              <a:rPr kumimoji="1" lang="en-US" altLang="ja-JP" dirty="0"/>
            </a:br>
            <a:r>
              <a:rPr kumimoji="1" lang="ja-JP" altLang="en-US" dirty="0"/>
              <a:t>　顔を構成する目印</a:t>
            </a:r>
            <a:br>
              <a:rPr kumimoji="1" lang="en-US" altLang="ja-JP" dirty="0"/>
            </a:br>
            <a:r>
              <a:rPr kumimoji="1" lang="ja-JP" altLang="en-US" dirty="0"/>
              <a:t>・</a:t>
            </a:r>
            <a:r>
              <a:rPr kumimoji="1" lang="en-US" altLang="ja-JP" dirty="0"/>
              <a:t>Pose</a:t>
            </a:r>
            <a:br>
              <a:rPr kumimoji="1" lang="en-US" altLang="ja-JP" dirty="0"/>
            </a:br>
            <a:r>
              <a:rPr kumimoji="1" lang="ja-JP" altLang="en-US" dirty="0"/>
              <a:t>　顔の姿勢</a:t>
            </a:r>
            <a:br>
              <a:rPr kumimoji="1" lang="en-US" altLang="ja-JP" dirty="0"/>
            </a:br>
            <a:r>
              <a:rPr kumimoji="1" lang="ja-JP" altLang="en-US" dirty="0"/>
              <a:t>・</a:t>
            </a:r>
            <a:r>
              <a:rPr kumimoji="1" lang="en-US" altLang="ja-JP" dirty="0"/>
              <a:t>Quality</a:t>
            </a:r>
            <a:br>
              <a:rPr kumimoji="1" lang="en-US" altLang="ja-JP" dirty="0"/>
            </a:br>
            <a:r>
              <a:rPr kumimoji="1" lang="ja-JP" altLang="en-US" dirty="0"/>
              <a:t>　画像の品質</a:t>
            </a:r>
            <a:br>
              <a:rPr kumimoji="1" lang="en-US" altLang="ja-JP" dirty="0"/>
            </a:br>
            <a:r>
              <a:rPr kumimoji="1" lang="ja-JP" altLang="en-US" dirty="0"/>
              <a:t>・</a:t>
            </a:r>
            <a:r>
              <a:rPr kumimoji="1" lang="en-US" altLang="ja-JP" dirty="0"/>
              <a:t>Confidence</a:t>
            </a:r>
            <a:br>
              <a:rPr kumimoji="1" lang="en-US" altLang="ja-JP" dirty="0"/>
            </a:br>
            <a:r>
              <a:rPr kumimoji="1" lang="ja-JP" altLang="en-US" dirty="0"/>
              <a:t>　検出の信頼度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DBB1D84-EDB5-F032-E45E-F4C7EFF1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53" y="104862"/>
            <a:ext cx="7087370" cy="66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0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C8082-1639-3D51-E75D-1B8A5D856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95B9B40-0EA1-2C64-F1E3-BB904874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66" y="340224"/>
            <a:ext cx="8952061" cy="617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0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4802</TotalTime>
  <Words>1489</Words>
  <Application>Microsoft Office PowerPoint</Application>
  <PresentationFormat>ワイド画面</PresentationFormat>
  <Paragraphs>164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7" baseType="lpstr">
      <vt:lpstr>acumin-pro</vt:lpstr>
      <vt:lpstr>AmazonEmber</vt:lpstr>
      <vt:lpstr>游ゴシック</vt:lpstr>
      <vt:lpstr>游ゴシック Light</vt:lpstr>
      <vt:lpstr>Arial</vt:lpstr>
      <vt:lpstr>Consolas</vt:lpstr>
      <vt:lpstr>Office テーマ</vt:lpstr>
      <vt:lpstr>AWS AIサービス入門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SAMを使った サーバレスアプリ開発</dc:title>
  <dc:creator>順哉 徳重</dc:creator>
  <cp:lastModifiedBy>順哉 徳重</cp:lastModifiedBy>
  <cp:revision>26</cp:revision>
  <dcterms:created xsi:type="dcterms:W3CDTF">2025-02-04T11:28:08Z</dcterms:created>
  <dcterms:modified xsi:type="dcterms:W3CDTF">2025-04-22T15:07:02Z</dcterms:modified>
</cp:coreProperties>
</file>