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320" r:id="rId3"/>
    <p:sldId id="321" r:id="rId4"/>
    <p:sldId id="322" r:id="rId5"/>
    <p:sldId id="323" r:id="rId6"/>
    <p:sldId id="324" r:id="rId7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6B03D5D-FE79-49E3-8B91-C046F7EDB004}" v="11" dt="2025-03-31T12:56:23.09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260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順哉 徳重" userId="61863bed2814b00a" providerId="LiveId" clId="{96B03D5D-FE79-49E3-8B91-C046F7EDB004}"/>
    <pc:docChg chg="custSel addSld delSld modSld">
      <pc:chgData name="順哉 徳重" userId="61863bed2814b00a" providerId="LiveId" clId="{96B03D5D-FE79-49E3-8B91-C046F7EDB004}" dt="2025-03-31T13:16:55.185" v="390" actId="47"/>
      <pc:docMkLst>
        <pc:docMk/>
      </pc:docMkLst>
      <pc:sldChg chg="modSp mod">
        <pc:chgData name="順哉 徳重" userId="61863bed2814b00a" providerId="LiveId" clId="{96B03D5D-FE79-49E3-8B91-C046F7EDB004}" dt="2025-03-31T11:49:36.312" v="33" actId="14100"/>
        <pc:sldMkLst>
          <pc:docMk/>
          <pc:sldMk cId="1528216126" sldId="256"/>
        </pc:sldMkLst>
        <pc:spChg chg="mod">
          <ac:chgData name="順哉 徳重" userId="61863bed2814b00a" providerId="LiveId" clId="{96B03D5D-FE79-49E3-8B91-C046F7EDB004}" dt="2025-03-31T11:49:36.312" v="33" actId="14100"/>
          <ac:spMkLst>
            <pc:docMk/>
            <pc:sldMk cId="1528216126" sldId="256"/>
            <ac:spMk id="2" creationId="{3280058D-49E3-AF83-0C38-2B9F69507393}"/>
          </ac:spMkLst>
        </pc:spChg>
      </pc:sldChg>
      <pc:sldChg chg="del">
        <pc:chgData name="順哉 徳重" userId="61863bed2814b00a" providerId="LiveId" clId="{96B03D5D-FE79-49E3-8B91-C046F7EDB004}" dt="2025-03-31T13:16:49.475" v="370" actId="47"/>
        <pc:sldMkLst>
          <pc:docMk/>
          <pc:sldMk cId="3917247542" sldId="257"/>
        </pc:sldMkLst>
      </pc:sldChg>
      <pc:sldChg chg="del">
        <pc:chgData name="順哉 徳重" userId="61863bed2814b00a" providerId="LiveId" clId="{96B03D5D-FE79-49E3-8B91-C046F7EDB004}" dt="2025-03-31T13:16:49.946" v="373" actId="47"/>
        <pc:sldMkLst>
          <pc:docMk/>
          <pc:sldMk cId="2402104933" sldId="264"/>
        </pc:sldMkLst>
      </pc:sldChg>
      <pc:sldChg chg="del">
        <pc:chgData name="順哉 徳重" userId="61863bed2814b00a" providerId="LiveId" clId="{96B03D5D-FE79-49E3-8B91-C046F7EDB004}" dt="2025-03-31T12:43:07.505" v="34" actId="2696"/>
        <pc:sldMkLst>
          <pc:docMk/>
          <pc:sldMk cId="662395573" sldId="276"/>
        </pc:sldMkLst>
      </pc:sldChg>
      <pc:sldChg chg="del">
        <pc:chgData name="順哉 徳重" userId="61863bed2814b00a" providerId="LiveId" clId="{96B03D5D-FE79-49E3-8B91-C046F7EDB004}" dt="2025-03-31T13:16:49.797" v="372" actId="47"/>
        <pc:sldMkLst>
          <pc:docMk/>
          <pc:sldMk cId="3407673219" sldId="277"/>
        </pc:sldMkLst>
      </pc:sldChg>
      <pc:sldChg chg="del">
        <pc:chgData name="順哉 徳重" userId="61863bed2814b00a" providerId="LiveId" clId="{96B03D5D-FE79-49E3-8B91-C046F7EDB004}" dt="2025-03-31T13:16:49.634" v="371" actId="47"/>
        <pc:sldMkLst>
          <pc:docMk/>
          <pc:sldMk cId="2411269841" sldId="278"/>
        </pc:sldMkLst>
      </pc:sldChg>
      <pc:sldChg chg="del">
        <pc:chgData name="順哉 徳重" userId="61863bed2814b00a" providerId="LiveId" clId="{96B03D5D-FE79-49E3-8B91-C046F7EDB004}" dt="2025-03-31T13:16:50.098" v="374" actId="47"/>
        <pc:sldMkLst>
          <pc:docMk/>
          <pc:sldMk cId="3196265429" sldId="279"/>
        </pc:sldMkLst>
      </pc:sldChg>
      <pc:sldChg chg="del">
        <pc:chgData name="順哉 徳重" userId="61863bed2814b00a" providerId="LiveId" clId="{96B03D5D-FE79-49E3-8B91-C046F7EDB004}" dt="2025-03-31T13:16:50.879" v="375" actId="47"/>
        <pc:sldMkLst>
          <pc:docMk/>
          <pc:sldMk cId="2209404818" sldId="280"/>
        </pc:sldMkLst>
      </pc:sldChg>
      <pc:sldChg chg="del">
        <pc:chgData name="順哉 徳重" userId="61863bed2814b00a" providerId="LiveId" clId="{96B03D5D-FE79-49E3-8B91-C046F7EDB004}" dt="2025-03-31T13:16:51.071" v="376" actId="47"/>
        <pc:sldMkLst>
          <pc:docMk/>
          <pc:sldMk cId="1674834057" sldId="281"/>
        </pc:sldMkLst>
      </pc:sldChg>
      <pc:sldChg chg="del">
        <pc:chgData name="順哉 徳重" userId="61863bed2814b00a" providerId="LiveId" clId="{96B03D5D-FE79-49E3-8B91-C046F7EDB004}" dt="2025-03-31T13:16:51.182" v="377" actId="47"/>
        <pc:sldMkLst>
          <pc:docMk/>
          <pc:sldMk cId="2150197188" sldId="282"/>
        </pc:sldMkLst>
      </pc:sldChg>
      <pc:sldChg chg="del">
        <pc:chgData name="順哉 徳重" userId="61863bed2814b00a" providerId="LiveId" clId="{96B03D5D-FE79-49E3-8B91-C046F7EDB004}" dt="2025-03-31T13:16:51.360" v="378" actId="47"/>
        <pc:sldMkLst>
          <pc:docMk/>
          <pc:sldMk cId="4246808139" sldId="283"/>
        </pc:sldMkLst>
      </pc:sldChg>
      <pc:sldChg chg="del">
        <pc:chgData name="順哉 徳重" userId="61863bed2814b00a" providerId="LiveId" clId="{96B03D5D-FE79-49E3-8B91-C046F7EDB004}" dt="2025-03-31T13:16:51.846" v="379" actId="47"/>
        <pc:sldMkLst>
          <pc:docMk/>
          <pc:sldMk cId="2163119191" sldId="284"/>
        </pc:sldMkLst>
      </pc:sldChg>
      <pc:sldChg chg="del">
        <pc:chgData name="順哉 徳重" userId="61863bed2814b00a" providerId="LiveId" clId="{96B03D5D-FE79-49E3-8B91-C046F7EDB004}" dt="2025-03-31T13:16:52.172" v="380" actId="47"/>
        <pc:sldMkLst>
          <pc:docMk/>
          <pc:sldMk cId="3750373122" sldId="285"/>
        </pc:sldMkLst>
      </pc:sldChg>
      <pc:sldChg chg="del">
        <pc:chgData name="順哉 徳重" userId="61863bed2814b00a" providerId="LiveId" clId="{96B03D5D-FE79-49E3-8B91-C046F7EDB004}" dt="2025-03-31T13:16:52.374" v="381" actId="47"/>
        <pc:sldMkLst>
          <pc:docMk/>
          <pc:sldMk cId="2958651972" sldId="286"/>
        </pc:sldMkLst>
      </pc:sldChg>
      <pc:sldChg chg="del">
        <pc:chgData name="順哉 徳重" userId="61863bed2814b00a" providerId="LiveId" clId="{96B03D5D-FE79-49E3-8B91-C046F7EDB004}" dt="2025-03-31T13:16:52.615" v="382" actId="47"/>
        <pc:sldMkLst>
          <pc:docMk/>
          <pc:sldMk cId="2227412746" sldId="287"/>
        </pc:sldMkLst>
      </pc:sldChg>
      <pc:sldChg chg="del">
        <pc:chgData name="順哉 徳重" userId="61863bed2814b00a" providerId="LiveId" clId="{96B03D5D-FE79-49E3-8B91-C046F7EDB004}" dt="2025-03-31T13:16:53.119" v="383" actId="47"/>
        <pc:sldMkLst>
          <pc:docMk/>
          <pc:sldMk cId="2704416719" sldId="288"/>
        </pc:sldMkLst>
      </pc:sldChg>
      <pc:sldChg chg="del">
        <pc:chgData name="順哉 徳重" userId="61863bed2814b00a" providerId="LiveId" clId="{96B03D5D-FE79-49E3-8B91-C046F7EDB004}" dt="2025-03-31T13:16:53.358" v="384" actId="47"/>
        <pc:sldMkLst>
          <pc:docMk/>
          <pc:sldMk cId="3115318069" sldId="289"/>
        </pc:sldMkLst>
      </pc:sldChg>
      <pc:sldChg chg="del">
        <pc:chgData name="順哉 徳重" userId="61863bed2814b00a" providerId="LiveId" clId="{96B03D5D-FE79-49E3-8B91-C046F7EDB004}" dt="2025-03-31T13:16:53.549" v="385" actId="47"/>
        <pc:sldMkLst>
          <pc:docMk/>
          <pc:sldMk cId="1424874615" sldId="290"/>
        </pc:sldMkLst>
      </pc:sldChg>
      <pc:sldChg chg="del">
        <pc:chgData name="順哉 徳重" userId="61863bed2814b00a" providerId="LiveId" clId="{96B03D5D-FE79-49E3-8B91-C046F7EDB004}" dt="2025-03-31T13:16:53.928" v="386" actId="47"/>
        <pc:sldMkLst>
          <pc:docMk/>
          <pc:sldMk cId="2710696968" sldId="291"/>
        </pc:sldMkLst>
      </pc:sldChg>
      <pc:sldChg chg="del">
        <pc:chgData name="順哉 徳重" userId="61863bed2814b00a" providerId="LiveId" clId="{96B03D5D-FE79-49E3-8B91-C046F7EDB004}" dt="2025-03-31T13:16:54.415" v="387" actId="47"/>
        <pc:sldMkLst>
          <pc:docMk/>
          <pc:sldMk cId="2821380008" sldId="292"/>
        </pc:sldMkLst>
      </pc:sldChg>
      <pc:sldChg chg="del">
        <pc:chgData name="順哉 徳重" userId="61863bed2814b00a" providerId="LiveId" clId="{96B03D5D-FE79-49E3-8B91-C046F7EDB004}" dt="2025-03-31T13:16:54.744" v="388" actId="47"/>
        <pc:sldMkLst>
          <pc:docMk/>
          <pc:sldMk cId="3874668087" sldId="293"/>
        </pc:sldMkLst>
      </pc:sldChg>
      <pc:sldChg chg="del">
        <pc:chgData name="順哉 徳重" userId="61863bed2814b00a" providerId="LiveId" clId="{96B03D5D-FE79-49E3-8B91-C046F7EDB004}" dt="2025-03-31T13:16:54.976" v="389" actId="47"/>
        <pc:sldMkLst>
          <pc:docMk/>
          <pc:sldMk cId="1206640958" sldId="294"/>
        </pc:sldMkLst>
      </pc:sldChg>
      <pc:sldChg chg="del">
        <pc:chgData name="順哉 徳重" userId="61863bed2814b00a" providerId="LiveId" clId="{96B03D5D-FE79-49E3-8B91-C046F7EDB004}" dt="2025-03-31T13:16:55.185" v="390" actId="47"/>
        <pc:sldMkLst>
          <pc:docMk/>
          <pc:sldMk cId="1812009870" sldId="295"/>
        </pc:sldMkLst>
      </pc:sldChg>
      <pc:sldChg chg="del">
        <pc:chgData name="順哉 徳重" userId="61863bed2814b00a" providerId="LiveId" clId="{96B03D5D-FE79-49E3-8B91-C046F7EDB004}" dt="2025-03-31T13:16:48.331" v="366" actId="47"/>
        <pc:sldMkLst>
          <pc:docMk/>
          <pc:sldMk cId="613298679" sldId="314"/>
        </pc:sldMkLst>
      </pc:sldChg>
      <pc:sldChg chg="del">
        <pc:chgData name="順哉 徳重" userId="61863bed2814b00a" providerId="LiveId" clId="{96B03D5D-FE79-49E3-8B91-C046F7EDB004}" dt="2025-03-31T13:16:48.988" v="367" actId="47"/>
        <pc:sldMkLst>
          <pc:docMk/>
          <pc:sldMk cId="435369890" sldId="315"/>
        </pc:sldMkLst>
      </pc:sldChg>
      <pc:sldChg chg="del">
        <pc:chgData name="順哉 徳重" userId="61863bed2814b00a" providerId="LiveId" clId="{96B03D5D-FE79-49E3-8B91-C046F7EDB004}" dt="2025-03-31T13:16:49.160" v="368" actId="47"/>
        <pc:sldMkLst>
          <pc:docMk/>
          <pc:sldMk cId="3478160988" sldId="317"/>
        </pc:sldMkLst>
      </pc:sldChg>
      <pc:sldChg chg="del">
        <pc:chgData name="順哉 徳重" userId="61863bed2814b00a" providerId="LiveId" clId="{96B03D5D-FE79-49E3-8B91-C046F7EDB004}" dt="2025-03-31T13:16:49.318" v="369" actId="47"/>
        <pc:sldMkLst>
          <pc:docMk/>
          <pc:sldMk cId="767040017" sldId="318"/>
        </pc:sldMkLst>
      </pc:sldChg>
      <pc:sldChg chg="add del">
        <pc:chgData name="順哉 徳重" userId="61863bed2814b00a" providerId="LiveId" clId="{96B03D5D-FE79-49E3-8B91-C046F7EDB004}" dt="2025-03-31T12:44:03.191" v="39" actId="2696"/>
        <pc:sldMkLst>
          <pc:docMk/>
          <pc:sldMk cId="2389802399" sldId="319"/>
        </pc:sldMkLst>
      </pc:sldChg>
      <pc:sldChg chg="new del">
        <pc:chgData name="順哉 徳重" userId="61863bed2814b00a" providerId="LiveId" clId="{96B03D5D-FE79-49E3-8B91-C046F7EDB004}" dt="2025-03-31T12:43:54.312" v="37" actId="2696"/>
        <pc:sldMkLst>
          <pc:docMk/>
          <pc:sldMk cId="2987281067" sldId="319"/>
        </pc:sldMkLst>
      </pc:sldChg>
      <pc:sldChg chg="addSp delSp modSp new mod">
        <pc:chgData name="順哉 徳重" userId="61863bed2814b00a" providerId="LiveId" clId="{96B03D5D-FE79-49E3-8B91-C046F7EDB004}" dt="2025-03-31T13:05:11.073" v="365" actId="1076"/>
        <pc:sldMkLst>
          <pc:docMk/>
          <pc:sldMk cId="1638014429" sldId="320"/>
        </pc:sldMkLst>
        <pc:spChg chg="add mod">
          <ac:chgData name="順哉 徳重" userId="61863bed2814b00a" providerId="LiveId" clId="{96B03D5D-FE79-49E3-8B91-C046F7EDB004}" dt="2025-03-31T13:05:11.073" v="365" actId="1076"/>
          <ac:spMkLst>
            <pc:docMk/>
            <pc:sldMk cId="1638014429" sldId="320"/>
            <ac:spMk id="2" creationId="{F94DE2C9-DAE8-E7CE-7A50-DA1771223315}"/>
          </ac:spMkLst>
        </pc:spChg>
        <pc:spChg chg="add del mod">
          <ac:chgData name="順哉 徳重" userId="61863bed2814b00a" providerId="LiveId" clId="{96B03D5D-FE79-49E3-8B91-C046F7EDB004}" dt="2025-03-31T12:54:49.133" v="148" actId="21"/>
          <ac:spMkLst>
            <pc:docMk/>
            <pc:sldMk cId="1638014429" sldId="320"/>
            <ac:spMk id="3" creationId="{9FE4D6FD-23E2-9200-B539-CB18008A1E3F}"/>
          </ac:spMkLst>
        </pc:spChg>
        <pc:spChg chg="add del mod">
          <ac:chgData name="順哉 徳重" userId="61863bed2814b00a" providerId="LiveId" clId="{96B03D5D-FE79-49E3-8B91-C046F7EDB004}" dt="2025-03-31T12:55:31.218" v="160" actId="21"/>
          <ac:spMkLst>
            <pc:docMk/>
            <pc:sldMk cId="1638014429" sldId="320"/>
            <ac:spMk id="4" creationId="{2A6708A7-98AF-590D-9E85-B7565277D8CF}"/>
          </ac:spMkLst>
        </pc:spChg>
        <pc:spChg chg="add del mod">
          <ac:chgData name="順哉 徳重" userId="61863bed2814b00a" providerId="LiveId" clId="{96B03D5D-FE79-49E3-8B91-C046F7EDB004}" dt="2025-03-31T12:55:58.522" v="169" actId="21"/>
          <ac:spMkLst>
            <pc:docMk/>
            <pc:sldMk cId="1638014429" sldId="320"/>
            <ac:spMk id="5" creationId="{4DCA0336-4BB3-E1DF-EB13-BA6BC32C1070}"/>
          </ac:spMkLst>
        </pc:spChg>
        <pc:spChg chg="add del mod">
          <ac:chgData name="順哉 徳重" userId="61863bed2814b00a" providerId="LiveId" clId="{96B03D5D-FE79-49E3-8B91-C046F7EDB004}" dt="2025-03-31T12:57:29.510" v="225" actId="21"/>
          <ac:spMkLst>
            <pc:docMk/>
            <pc:sldMk cId="1638014429" sldId="320"/>
            <ac:spMk id="7" creationId="{D1888BCE-D58C-C6AD-9BEF-28B55BF1999F}"/>
          </ac:spMkLst>
        </pc:spChg>
        <pc:spChg chg="add mod">
          <ac:chgData name="順哉 徳重" userId="61863bed2814b00a" providerId="LiveId" clId="{96B03D5D-FE79-49E3-8B91-C046F7EDB004}" dt="2025-03-31T12:56:15.942" v="177"/>
          <ac:spMkLst>
            <pc:docMk/>
            <pc:sldMk cId="1638014429" sldId="320"/>
            <ac:spMk id="8" creationId="{4DCA0336-4BB3-E1DF-EB13-BA6BC32C1070}"/>
          </ac:spMkLst>
        </pc:spChg>
      </pc:sldChg>
      <pc:sldChg chg="add">
        <pc:chgData name="順哉 徳重" userId="61863bed2814b00a" providerId="LiveId" clId="{96B03D5D-FE79-49E3-8B91-C046F7EDB004}" dt="2025-03-31T12:44:07.301" v="40"/>
        <pc:sldMkLst>
          <pc:docMk/>
          <pc:sldMk cId="1291155482" sldId="321"/>
        </pc:sldMkLst>
      </pc:sldChg>
      <pc:sldChg chg="add">
        <pc:chgData name="順哉 徳重" userId="61863bed2814b00a" providerId="LiveId" clId="{96B03D5D-FE79-49E3-8B91-C046F7EDB004}" dt="2025-03-31T12:44:07.491" v="41"/>
        <pc:sldMkLst>
          <pc:docMk/>
          <pc:sldMk cId="1216323652" sldId="322"/>
        </pc:sldMkLst>
      </pc:sldChg>
      <pc:sldChg chg="add">
        <pc:chgData name="順哉 徳重" userId="61863bed2814b00a" providerId="LiveId" clId="{96B03D5D-FE79-49E3-8B91-C046F7EDB004}" dt="2025-03-31T12:44:07.638" v="42"/>
        <pc:sldMkLst>
          <pc:docMk/>
          <pc:sldMk cId="907298715" sldId="323"/>
        </pc:sldMkLst>
      </pc:sldChg>
      <pc:sldChg chg="add">
        <pc:chgData name="順哉 徳重" userId="61863bed2814b00a" providerId="LiveId" clId="{96B03D5D-FE79-49E3-8B91-C046F7EDB004}" dt="2025-03-31T12:44:07.745" v="43"/>
        <pc:sldMkLst>
          <pc:docMk/>
          <pc:sldMk cId="4168514780" sldId="324"/>
        </pc:sldMkLst>
      </pc:sldChg>
    </pc:docChg>
  </pc:docChgLst>
  <pc:docChgLst>
    <pc:chgData name="順哉 徳重" userId="61863bed2814b00a" providerId="LiveId" clId="{DDF26691-606D-4AD2-A758-D877697794C8}"/>
    <pc:docChg chg="undo custSel addSld delSld modSld">
      <pc:chgData name="順哉 徳重" userId="61863bed2814b00a" providerId="LiveId" clId="{DDF26691-606D-4AD2-A758-D877697794C8}" dt="2025-03-03T12:46:22.934" v="1759" actId="14100"/>
      <pc:docMkLst>
        <pc:docMk/>
      </pc:docMkLst>
      <pc:sldChg chg="modSp del mod">
        <pc:chgData name="順哉 徳重" userId="61863bed2814b00a" providerId="LiveId" clId="{DDF26691-606D-4AD2-A758-D877697794C8}" dt="2025-03-02T06:53:29.637" v="944" actId="2696"/>
        <pc:sldMkLst>
          <pc:docMk/>
          <pc:sldMk cId="2911874208" sldId="265"/>
        </pc:sldMkLst>
      </pc:sldChg>
      <pc:sldChg chg="addSp delSp modSp mod">
        <pc:chgData name="順哉 徳重" userId="61863bed2814b00a" providerId="LiveId" clId="{DDF26691-606D-4AD2-A758-D877697794C8}" dt="2025-03-02T10:52:06.259" v="1724" actId="20577"/>
        <pc:sldMkLst>
          <pc:docMk/>
          <pc:sldMk cId="662395573" sldId="276"/>
        </pc:sldMkLst>
      </pc:sldChg>
      <pc:sldChg chg="modSp mod">
        <pc:chgData name="順哉 徳重" userId="61863bed2814b00a" providerId="LiveId" clId="{DDF26691-606D-4AD2-A758-D877697794C8}" dt="2025-03-03T12:24:29.363" v="1730" actId="14100"/>
        <pc:sldMkLst>
          <pc:docMk/>
          <pc:sldMk cId="3196265429" sldId="279"/>
        </pc:sldMkLst>
      </pc:sldChg>
      <pc:sldChg chg="modSp mod">
        <pc:chgData name="順哉 徳重" userId="61863bed2814b00a" providerId="LiveId" clId="{DDF26691-606D-4AD2-A758-D877697794C8}" dt="2025-03-03T12:23:58.424" v="1727" actId="14100"/>
        <pc:sldMkLst>
          <pc:docMk/>
          <pc:sldMk cId="2209404818" sldId="280"/>
        </pc:sldMkLst>
      </pc:sldChg>
      <pc:sldChg chg="modSp mod">
        <pc:chgData name="順哉 徳重" userId="61863bed2814b00a" providerId="LiveId" clId="{DDF26691-606D-4AD2-A758-D877697794C8}" dt="2025-03-03T12:29:45.726" v="1748" actId="20577"/>
        <pc:sldMkLst>
          <pc:docMk/>
          <pc:sldMk cId="1674834057" sldId="281"/>
        </pc:sldMkLst>
      </pc:sldChg>
      <pc:sldChg chg="modSp mod">
        <pc:chgData name="順哉 徳重" userId="61863bed2814b00a" providerId="LiveId" clId="{DDF26691-606D-4AD2-A758-D877697794C8}" dt="2025-03-03T12:30:30.658" v="1749" actId="20577"/>
        <pc:sldMkLst>
          <pc:docMk/>
          <pc:sldMk cId="2150197188" sldId="282"/>
        </pc:sldMkLst>
      </pc:sldChg>
      <pc:sldChg chg="addSp delSp modSp new mod">
        <pc:chgData name="順哉 徳重" userId="61863bed2814b00a" providerId="LiveId" clId="{DDF26691-606D-4AD2-A758-D877697794C8}" dt="2025-03-02T05:26:10.063" v="30" actId="1076"/>
        <pc:sldMkLst>
          <pc:docMk/>
          <pc:sldMk cId="4246808139" sldId="283"/>
        </pc:sldMkLst>
      </pc:sldChg>
      <pc:sldChg chg="addSp delSp modSp new add del mod">
        <pc:chgData name="順哉 徳重" userId="61863bed2814b00a" providerId="LiveId" clId="{DDF26691-606D-4AD2-A758-D877697794C8}" dt="2025-03-02T05:46:37.666" v="178" actId="1076"/>
        <pc:sldMkLst>
          <pc:docMk/>
          <pc:sldMk cId="2163119191" sldId="284"/>
        </pc:sldMkLst>
      </pc:sldChg>
      <pc:sldChg chg="addSp delSp modSp new mod">
        <pc:chgData name="順哉 徳重" userId="61863bed2814b00a" providerId="LiveId" clId="{DDF26691-606D-4AD2-A758-D877697794C8}" dt="2025-03-02T05:37:46.895" v="143" actId="1076"/>
        <pc:sldMkLst>
          <pc:docMk/>
          <pc:sldMk cId="3750373122" sldId="285"/>
        </pc:sldMkLst>
      </pc:sldChg>
      <pc:sldChg chg="addSp delSp modSp new mod">
        <pc:chgData name="順哉 徳重" userId="61863bed2814b00a" providerId="LiveId" clId="{DDF26691-606D-4AD2-A758-D877697794C8}" dt="2025-03-02T05:48:19.681" v="181" actId="1076"/>
        <pc:sldMkLst>
          <pc:docMk/>
          <pc:sldMk cId="2958651972" sldId="286"/>
        </pc:sldMkLst>
      </pc:sldChg>
      <pc:sldChg chg="addSp modSp add mod">
        <pc:chgData name="順哉 徳重" userId="61863bed2814b00a" providerId="LiveId" clId="{DDF26691-606D-4AD2-A758-D877697794C8}" dt="2025-03-02T05:51:45.297" v="184" actId="1076"/>
        <pc:sldMkLst>
          <pc:docMk/>
          <pc:sldMk cId="2227412746" sldId="287"/>
        </pc:sldMkLst>
      </pc:sldChg>
      <pc:sldChg chg="addSp delSp modSp add mod">
        <pc:chgData name="順哉 徳重" userId="61863bed2814b00a" providerId="LiveId" clId="{DDF26691-606D-4AD2-A758-D877697794C8}" dt="2025-03-03T12:33:48.431" v="1750" actId="14100"/>
        <pc:sldMkLst>
          <pc:docMk/>
          <pc:sldMk cId="2704416719" sldId="288"/>
        </pc:sldMkLst>
      </pc:sldChg>
      <pc:sldChg chg="addSp modSp add mod">
        <pc:chgData name="順哉 徳重" userId="61863bed2814b00a" providerId="LiveId" clId="{DDF26691-606D-4AD2-A758-D877697794C8}" dt="2025-03-03T12:34:22.931" v="1751" actId="14100"/>
        <pc:sldMkLst>
          <pc:docMk/>
          <pc:sldMk cId="3115318069" sldId="289"/>
        </pc:sldMkLst>
      </pc:sldChg>
      <pc:sldChg chg="addSp modSp add mod">
        <pc:chgData name="順哉 徳重" userId="61863bed2814b00a" providerId="LiveId" clId="{DDF26691-606D-4AD2-A758-D877697794C8}" dt="2025-03-03T12:46:22.934" v="1759" actId="14100"/>
        <pc:sldMkLst>
          <pc:docMk/>
          <pc:sldMk cId="1424874615" sldId="290"/>
        </pc:sldMkLst>
      </pc:sldChg>
      <pc:sldChg chg="addSp modSp add mod">
        <pc:chgData name="順哉 徳重" userId="61863bed2814b00a" providerId="LiveId" clId="{DDF26691-606D-4AD2-A758-D877697794C8}" dt="2025-03-02T06:09:30.243" v="275" actId="1076"/>
        <pc:sldMkLst>
          <pc:docMk/>
          <pc:sldMk cId="2710696968" sldId="291"/>
        </pc:sldMkLst>
      </pc:sldChg>
      <pc:sldChg chg="addSp modSp add mod">
        <pc:chgData name="順哉 徳重" userId="61863bed2814b00a" providerId="LiveId" clId="{DDF26691-606D-4AD2-A758-D877697794C8}" dt="2025-03-02T06:11:02.992" v="279" actId="1076"/>
        <pc:sldMkLst>
          <pc:docMk/>
          <pc:sldMk cId="2821380008" sldId="292"/>
        </pc:sldMkLst>
      </pc:sldChg>
      <pc:sldChg chg="addSp delSp modSp add mod">
        <pc:chgData name="順哉 徳重" userId="61863bed2814b00a" providerId="LiveId" clId="{DDF26691-606D-4AD2-A758-D877697794C8}" dt="2025-03-03T12:45:53.025" v="1758" actId="1076"/>
        <pc:sldMkLst>
          <pc:docMk/>
          <pc:sldMk cId="3874668087" sldId="293"/>
        </pc:sldMkLst>
      </pc:sldChg>
      <pc:sldChg chg="addSp delSp modSp add mod">
        <pc:chgData name="順哉 徳重" userId="61863bed2814b00a" providerId="LiveId" clId="{DDF26691-606D-4AD2-A758-D877697794C8}" dt="2025-03-02T07:10:49.559" v="1068" actId="1076"/>
        <pc:sldMkLst>
          <pc:docMk/>
          <pc:sldMk cId="1206640958" sldId="294"/>
        </pc:sldMkLst>
      </pc:sldChg>
      <pc:sldChg chg="addSp delSp modSp add mod">
        <pc:chgData name="順哉 徳重" userId="61863bed2814b00a" providerId="LiveId" clId="{DDF26691-606D-4AD2-A758-D877697794C8}" dt="2025-03-02T07:45:31.710" v="1130" actId="20577"/>
        <pc:sldMkLst>
          <pc:docMk/>
          <pc:sldMk cId="1812009870" sldId="295"/>
        </pc:sldMkLst>
      </pc:sldChg>
      <pc:sldChg chg="add del">
        <pc:chgData name="順哉 徳重" userId="61863bed2814b00a" providerId="LiveId" clId="{DDF26691-606D-4AD2-A758-D877697794C8}" dt="2025-03-02T10:50:33.442" v="1706" actId="47"/>
        <pc:sldMkLst>
          <pc:docMk/>
          <pc:sldMk cId="2033687338" sldId="296"/>
        </pc:sldMkLst>
      </pc:sldChg>
      <pc:sldChg chg="add del">
        <pc:chgData name="順哉 徳重" userId="61863bed2814b00a" providerId="LiveId" clId="{DDF26691-606D-4AD2-A758-D877697794C8}" dt="2025-03-02T10:50:44.448" v="1723" actId="47"/>
        <pc:sldMkLst>
          <pc:docMk/>
          <pc:sldMk cId="3250344231" sldId="297"/>
        </pc:sldMkLst>
      </pc:sldChg>
      <pc:sldChg chg="add del">
        <pc:chgData name="順哉 徳重" userId="61863bed2814b00a" providerId="LiveId" clId="{DDF26691-606D-4AD2-A758-D877697794C8}" dt="2025-03-02T10:50:42.214" v="1722" actId="47"/>
        <pc:sldMkLst>
          <pc:docMk/>
          <pc:sldMk cId="3342219760" sldId="298"/>
        </pc:sldMkLst>
      </pc:sldChg>
      <pc:sldChg chg="add del">
        <pc:chgData name="順哉 徳重" userId="61863bed2814b00a" providerId="LiveId" clId="{DDF26691-606D-4AD2-A758-D877697794C8}" dt="2025-03-02T10:50:41.479" v="1721" actId="47"/>
        <pc:sldMkLst>
          <pc:docMk/>
          <pc:sldMk cId="3978558552" sldId="299"/>
        </pc:sldMkLst>
      </pc:sldChg>
      <pc:sldChg chg="add del">
        <pc:chgData name="順哉 徳重" userId="61863bed2814b00a" providerId="LiveId" clId="{DDF26691-606D-4AD2-A758-D877697794C8}" dt="2025-03-02T10:50:40.984" v="1720" actId="47"/>
        <pc:sldMkLst>
          <pc:docMk/>
          <pc:sldMk cId="1087792696" sldId="300"/>
        </pc:sldMkLst>
      </pc:sldChg>
      <pc:sldChg chg="add del">
        <pc:chgData name="順哉 徳重" userId="61863bed2814b00a" providerId="LiveId" clId="{DDF26691-606D-4AD2-A758-D877697794C8}" dt="2025-03-02T10:50:40.245" v="1719" actId="47"/>
        <pc:sldMkLst>
          <pc:docMk/>
          <pc:sldMk cId="3897212151" sldId="301"/>
        </pc:sldMkLst>
      </pc:sldChg>
      <pc:sldChg chg="add del">
        <pc:chgData name="順哉 徳重" userId="61863bed2814b00a" providerId="LiveId" clId="{DDF26691-606D-4AD2-A758-D877697794C8}" dt="2025-03-02T10:50:39.184" v="1718" actId="47"/>
        <pc:sldMkLst>
          <pc:docMk/>
          <pc:sldMk cId="3868356635" sldId="302"/>
        </pc:sldMkLst>
      </pc:sldChg>
      <pc:sldChg chg="add del">
        <pc:chgData name="順哉 徳重" userId="61863bed2814b00a" providerId="LiveId" clId="{DDF26691-606D-4AD2-A758-D877697794C8}" dt="2025-03-02T10:50:39.003" v="1717" actId="47"/>
        <pc:sldMkLst>
          <pc:docMk/>
          <pc:sldMk cId="3167006627" sldId="303"/>
        </pc:sldMkLst>
      </pc:sldChg>
      <pc:sldChg chg="add del">
        <pc:chgData name="順哉 徳重" userId="61863bed2814b00a" providerId="LiveId" clId="{DDF26691-606D-4AD2-A758-D877697794C8}" dt="2025-03-02T10:50:38.830" v="1716" actId="47"/>
        <pc:sldMkLst>
          <pc:docMk/>
          <pc:sldMk cId="372199192" sldId="304"/>
        </pc:sldMkLst>
      </pc:sldChg>
      <pc:sldChg chg="add del">
        <pc:chgData name="順哉 徳重" userId="61863bed2814b00a" providerId="LiveId" clId="{DDF26691-606D-4AD2-A758-D877697794C8}" dt="2025-03-02T10:50:38.635" v="1715" actId="47"/>
        <pc:sldMkLst>
          <pc:docMk/>
          <pc:sldMk cId="3066766252" sldId="305"/>
        </pc:sldMkLst>
      </pc:sldChg>
      <pc:sldChg chg="add del">
        <pc:chgData name="順哉 徳重" userId="61863bed2814b00a" providerId="LiveId" clId="{DDF26691-606D-4AD2-A758-D877697794C8}" dt="2025-03-02T10:50:38.461" v="1714" actId="47"/>
        <pc:sldMkLst>
          <pc:docMk/>
          <pc:sldMk cId="736759292" sldId="306"/>
        </pc:sldMkLst>
      </pc:sldChg>
      <pc:sldChg chg="add del">
        <pc:chgData name="順哉 徳重" userId="61863bed2814b00a" providerId="LiveId" clId="{DDF26691-606D-4AD2-A758-D877697794C8}" dt="2025-03-02T10:50:38.294" v="1713" actId="47"/>
        <pc:sldMkLst>
          <pc:docMk/>
          <pc:sldMk cId="2824688635" sldId="307"/>
        </pc:sldMkLst>
      </pc:sldChg>
      <pc:sldChg chg="add del">
        <pc:chgData name="順哉 徳重" userId="61863bed2814b00a" providerId="LiveId" clId="{DDF26691-606D-4AD2-A758-D877697794C8}" dt="2025-03-02T10:50:38.166" v="1712" actId="47"/>
        <pc:sldMkLst>
          <pc:docMk/>
          <pc:sldMk cId="1355845272" sldId="308"/>
        </pc:sldMkLst>
      </pc:sldChg>
      <pc:sldChg chg="add del">
        <pc:chgData name="順哉 徳重" userId="61863bed2814b00a" providerId="LiveId" clId="{DDF26691-606D-4AD2-A758-D877697794C8}" dt="2025-03-02T10:50:37.997" v="1711" actId="47"/>
        <pc:sldMkLst>
          <pc:docMk/>
          <pc:sldMk cId="2796761979" sldId="309"/>
        </pc:sldMkLst>
      </pc:sldChg>
      <pc:sldChg chg="add del">
        <pc:chgData name="順哉 徳重" userId="61863bed2814b00a" providerId="LiveId" clId="{DDF26691-606D-4AD2-A758-D877697794C8}" dt="2025-03-02T10:50:37.821" v="1710" actId="47"/>
        <pc:sldMkLst>
          <pc:docMk/>
          <pc:sldMk cId="1701046497" sldId="310"/>
        </pc:sldMkLst>
      </pc:sldChg>
      <pc:sldChg chg="add del">
        <pc:chgData name="順哉 徳重" userId="61863bed2814b00a" providerId="LiveId" clId="{DDF26691-606D-4AD2-A758-D877697794C8}" dt="2025-03-02T10:50:37.620" v="1709" actId="47"/>
        <pc:sldMkLst>
          <pc:docMk/>
          <pc:sldMk cId="1593607542" sldId="311"/>
        </pc:sldMkLst>
      </pc:sldChg>
      <pc:sldChg chg="add del">
        <pc:chgData name="順哉 徳重" userId="61863bed2814b00a" providerId="LiveId" clId="{DDF26691-606D-4AD2-A758-D877697794C8}" dt="2025-03-02T10:50:37.423" v="1708" actId="47"/>
        <pc:sldMkLst>
          <pc:docMk/>
          <pc:sldMk cId="2306162028" sldId="312"/>
        </pc:sldMkLst>
      </pc:sldChg>
      <pc:sldChg chg="add del">
        <pc:chgData name="順哉 徳重" userId="61863bed2814b00a" providerId="LiveId" clId="{DDF26691-606D-4AD2-A758-D877697794C8}" dt="2025-03-02T10:50:37.041" v="1707" actId="47"/>
        <pc:sldMkLst>
          <pc:docMk/>
          <pc:sldMk cId="3610076014" sldId="313"/>
        </pc:sldMkLst>
      </pc:sldChg>
      <pc:sldChg chg="addSp delSp modSp new mod">
        <pc:chgData name="順哉 徳重" userId="61863bed2814b00a" providerId="LiveId" clId="{DDF26691-606D-4AD2-A758-D877697794C8}" dt="2025-03-02T06:59:38.986" v="1007" actId="1076"/>
        <pc:sldMkLst>
          <pc:docMk/>
          <pc:sldMk cId="613298679" sldId="314"/>
        </pc:sldMkLst>
      </pc:sldChg>
      <pc:sldChg chg="addSp modSp new mod">
        <pc:chgData name="順哉 徳重" userId="61863bed2814b00a" providerId="LiveId" clId="{DDF26691-606D-4AD2-A758-D877697794C8}" dt="2025-03-02T10:48:28.851" v="1694" actId="1076"/>
        <pc:sldMkLst>
          <pc:docMk/>
          <pc:sldMk cId="435369890" sldId="315"/>
        </pc:sldMkLst>
      </pc:sldChg>
      <pc:sldChg chg="addSp delSp modSp del mod">
        <pc:chgData name="順哉 徳重" userId="61863bed2814b00a" providerId="LiveId" clId="{DDF26691-606D-4AD2-A758-D877697794C8}" dt="2025-03-03T12:07:29.215" v="1725" actId="2696"/>
        <pc:sldMkLst>
          <pc:docMk/>
          <pc:sldMk cId="1978824316" sldId="316"/>
        </pc:sldMkLst>
      </pc:sldChg>
      <pc:sldChg chg="addSp delSp modSp new mod">
        <pc:chgData name="順哉 徳重" userId="61863bed2814b00a" providerId="LiveId" clId="{DDF26691-606D-4AD2-A758-D877697794C8}" dt="2025-03-02T10:50:12.336" v="1705" actId="21"/>
        <pc:sldMkLst>
          <pc:docMk/>
          <pc:sldMk cId="3478160988" sldId="317"/>
        </pc:sldMkLst>
      </pc:sldChg>
      <pc:sldChg chg="addSp modSp new mod">
        <pc:chgData name="順哉 徳重" userId="61863bed2814b00a" providerId="LiveId" clId="{DDF26691-606D-4AD2-A758-D877697794C8}" dt="2025-03-02T10:48:44.204" v="1696" actId="1076"/>
        <pc:sldMkLst>
          <pc:docMk/>
          <pc:sldMk cId="767040017" sldId="318"/>
        </pc:sldMkLst>
      </pc:sldChg>
      <pc:sldChg chg="modSp add del mod">
        <pc:chgData name="順哉 徳重" userId="61863bed2814b00a" providerId="LiveId" clId="{DDF26691-606D-4AD2-A758-D877697794C8}" dt="2025-03-02T10:49:34.473" v="1699" actId="2696"/>
        <pc:sldMkLst>
          <pc:docMk/>
          <pc:sldMk cId="1504168641" sldId="31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FA5AD17-E5E0-76C9-F175-ED5246CB5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B5E3172-AEDD-45DF-3B51-227F05AC3A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4D879A-F6AD-7DBC-AA3F-64936DF346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56A80EF-2885-CE3C-2FC2-71AD58FA44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C76135B-2892-F0DD-7EDC-231F4D1B8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04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372707A-F650-EABB-1D50-03428753E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014D8AA3-B6E4-5C2C-AE8B-589091033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EC61F-76B0-959D-8827-7E5C888DBE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F9F5CC0-1E0B-BC48-53E7-E50139BF35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6EBBBEA-1BCB-AEF5-771D-1910654E2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56854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AA053D8F-9F3C-7122-3833-3D7FDC657E0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CA2D057B-50E1-5112-6217-97A0363434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CE56818-D08C-96B7-45BA-AA054509B3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73B4C03-BAAE-49AA-A914-7D58D0590D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4CCC023-7302-7AA5-65F2-4C4CE117A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26116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6B6D850-8A7B-C1E1-16A1-0025D4FF92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FC3A789-77D9-6BE1-982A-DBA9400D54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3FC1728-F3F8-DEF1-EB8A-CE8ED0D504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7C840F8-40FE-06D5-3343-2271F615F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1A51D77B-05C8-FE1D-EA8B-D29981D96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72403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7EE8EAC-99FB-1034-D965-33E09DB3A5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E41AEFC-6ECA-17A7-4264-10A65E1BB9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ADC7F2C-A8CC-E3F3-3D75-8D0D5A18E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8725EB2-19A6-71F8-A926-F19E3D54F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51D4C2F-80C6-0CC5-F800-1BC853CF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96395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2C30CB-05C0-1732-FFD9-1C80BE12A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8ECC62B-950A-A26A-B832-DB386F58DB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9D0237-EC1D-AB48-8E8F-F749C68052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A64D6B1-5405-8F99-7788-8C97F7E731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CBE0C5-59D0-71ED-F777-D7F9708225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E46FE45-8B45-64EA-C656-3B467503C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3381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87FD46D-E4BA-D4AF-AB2B-28A7667954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9173488-747B-2A6F-B392-B708E53A32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EF8FC9D2-CFFB-E4AB-A9B4-19664E6F29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D6E7B48-100D-A2C6-5C60-48110AC0443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9957765-2D07-3D88-C86F-8BB6699939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35377E8A-8AED-4DA9-7BC1-C4A9130F0A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9BEE57E-8A43-B6B8-3BC6-991D0DD73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12121B4E-2ECD-C3F4-CCB1-802F57BD0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461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954D8B9-F911-A5AD-3D8C-5CFC059B1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FFC5757-7DE4-BD83-4CD1-27DD5FC96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95FB724-02D5-DCF3-E968-DD09715D0E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FB0A41A6-82E1-89A7-01EB-9AF16181A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1237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4FBCFC9F-23B2-6B17-C47B-4A3B5A59CC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7654B65-748E-FB74-E3A4-71D993DD50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6171551-3ABA-2865-6FB7-602C5FC7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373364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13277EB-0329-48BE-D10B-B1B19270C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7DBE840-231A-2BCA-0D46-DC4BD1E09F6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0016CE37-7B9B-0615-315D-EC20D94223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015C10-D4D3-BB59-1A52-B6E5894B9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2ECF711-51BB-E813-A423-B07E93D2E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525D85E-AED3-5BA9-E1D4-A9B964226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9691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7208683-A2B1-32F6-BDA1-404BA5BC0E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87FA10F-4144-4C53-163A-004A5AFEEE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01F6A60-48F7-293B-4D11-B20136A225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8B94FA6-AF48-C932-94DA-D85F4F99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94EB54F-0D81-02C5-19F9-501BAACC9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B11B8F0-3F0B-C1BA-7548-CDDEAE853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91879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0D810716-D06E-3B91-2F1C-A351E95CC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7949C258-6E96-7654-E850-2EEBAF0E5D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2BE8AAA-E862-3BF8-7A6B-6BFE15CE3A9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441FCE-A6A5-4F66-880A-8CCA2CAF91D5}" type="datetimeFigureOut">
              <a:rPr kumimoji="1" lang="ja-JP" altLang="en-US" smtClean="0"/>
              <a:t>2025/3/31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DC1A617-62B4-93AB-E203-7D5E4EB4C0E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4D00581-3D4F-02E5-5D1D-CA2180ECB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3B30DA-390A-4A3F-8446-E4C796BFEF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101635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80058D-49E3-AF83-0C38-2B9F695073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79320" y="2457974"/>
            <a:ext cx="9633358" cy="1144268"/>
          </a:xfrm>
        </p:spPr>
        <p:txBody>
          <a:bodyPr>
            <a:noAutofit/>
          </a:bodyPr>
          <a:lstStyle/>
          <a:p>
            <a:r>
              <a:rPr lang="en-US" altLang="ja-JP" sz="6600" dirty="0"/>
              <a:t>AWS</a:t>
            </a:r>
            <a:r>
              <a:rPr lang="ja-JP" altLang="en-US" sz="6600" dirty="0"/>
              <a:t> </a:t>
            </a:r>
            <a:r>
              <a:rPr lang="en-US" altLang="ja-JP" sz="6600" dirty="0"/>
              <a:t>Amplify </a:t>
            </a:r>
            <a:r>
              <a:rPr lang="ja-JP" altLang="en-US" sz="6600" dirty="0"/>
              <a:t>アプリ開発</a:t>
            </a:r>
            <a:endParaRPr kumimoji="1" lang="ja-JP" altLang="en-US" sz="6600" dirty="0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3E74ED7-8105-6C98-E82B-204A05B258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75650" y="4697834"/>
            <a:ext cx="4040697" cy="872455"/>
          </a:xfrm>
        </p:spPr>
        <p:txBody>
          <a:bodyPr>
            <a:noAutofit/>
          </a:bodyPr>
          <a:lstStyle/>
          <a:p>
            <a:r>
              <a:rPr kumimoji="1" lang="ja-JP" altLang="en-US" sz="4800" dirty="0"/>
              <a:t>徳重順哉</a:t>
            </a:r>
          </a:p>
        </p:txBody>
      </p:sp>
    </p:spTree>
    <p:extLst>
      <p:ext uri="{BB962C8B-B14F-4D97-AF65-F5344CB8AC3E}">
        <p14:creationId xmlns:p14="http://schemas.microsoft.com/office/powerpoint/2010/main" val="15282161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94DE2C9-DAE8-E7CE-7A50-DA1771223315}"/>
              </a:ext>
            </a:extLst>
          </p:cNvPr>
          <p:cNvSpPr txBox="1"/>
          <p:nvPr/>
        </p:nvSpPr>
        <p:spPr>
          <a:xfrm>
            <a:off x="416653" y="920621"/>
            <a:ext cx="11358693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3200" dirty="0"/>
              <a:t>・</a:t>
            </a:r>
            <a:r>
              <a:rPr lang="en-US" altLang="ja-JP" sz="3200" dirty="0"/>
              <a:t>AWS Amplify</a:t>
            </a:r>
            <a:r>
              <a:rPr lang="ja-JP" altLang="en-US" sz="3200" dirty="0"/>
              <a:t>とは</a:t>
            </a:r>
            <a:endParaRPr lang="en-US" altLang="ja-JP" sz="3200" dirty="0"/>
          </a:p>
          <a:p>
            <a: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  <a:t>AWS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上で</a:t>
            </a:r>
            <a: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  <a:t>Web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・モバイルアプリを高速でリリースするためのフルスタックの開発フレームワーク</a:t>
            </a:r>
            <a:b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</a:b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・</a:t>
            </a:r>
            <a:r>
              <a:rPr lang="en-US" altLang="ja-JP" sz="3200" dirty="0"/>
              <a:t>Amplify</a:t>
            </a:r>
            <a:r>
              <a:rPr lang="ja-JP" altLang="en-US" sz="3200" dirty="0"/>
              <a:t> </a:t>
            </a:r>
            <a:r>
              <a:rPr lang="en-US" altLang="ja-JP" sz="3200" dirty="0"/>
              <a:t>CLI</a:t>
            </a:r>
            <a:r>
              <a:rPr lang="ja-JP" altLang="en-US" sz="3200" dirty="0"/>
              <a:t>とは</a:t>
            </a:r>
            <a:br>
              <a:rPr lang="en-US" altLang="ja-JP" sz="3200" dirty="0"/>
            </a:br>
            <a:r>
              <a:rPr lang="ja-JP" altLang="en-US" sz="3200" b="0" i="0" dirty="0">
                <a:effectLst/>
                <a:latin typeface="YakuHanJPs"/>
              </a:rPr>
              <a:t>コマンドラインで対話的にバックエンド</a:t>
            </a:r>
            <a:r>
              <a:rPr lang="ja-JP" altLang="en-US" sz="3200" dirty="0">
                <a:latin typeface="YakuHanJPs"/>
              </a:rPr>
              <a:t>を構築するツール</a:t>
            </a:r>
            <a:endParaRPr lang="en-US" altLang="ja-JP" sz="3200" dirty="0">
              <a:latin typeface="YakuHanJPs"/>
            </a:endParaRPr>
          </a:p>
          <a:p>
            <a:r>
              <a:rPr lang="ja-JP" altLang="en-US" sz="3200" dirty="0">
                <a:solidFill>
                  <a:srgbClr val="424242"/>
                </a:solidFill>
                <a:latin typeface="acumin-pro"/>
              </a:rPr>
              <a:t>・</a:t>
            </a:r>
            <a:r>
              <a:rPr lang="en-US" altLang="ja-JP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Amplify Libraries</a:t>
            </a:r>
            <a:br>
              <a:rPr lang="en-US" altLang="ja-JP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</a:br>
            <a:r>
              <a:rPr lang="en-US" altLang="ja-JP" sz="3200" i="0" dirty="0">
                <a:solidFill>
                  <a:srgbClr val="424242"/>
                </a:solidFill>
                <a:effectLst/>
                <a:latin typeface="acumin-pro"/>
              </a:rPr>
              <a:t>AWS</a:t>
            </a:r>
            <a:r>
              <a:rPr lang="ja-JP" altLang="en-US" sz="3200" i="0" dirty="0">
                <a:solidFill>
                  <a:srgbClr val="424242"/>
                </a:solidFill>
                <a:effectLst/>
                <a:latin typeface="acumin-pro"/>
              </a:rPr>
              <a:t>のバックエンドと連携するための</a:t>
            </a:r>
            <a:r>
              <a:rPr lang="ja-JP" altLang="en-US" sz="3200" i="0" dirty="0">
                <a:solidFill>
                  <a:srgbClr val="424242"/>
                </a:solidFill>
                <a:effectLst/>
                <a:ea typeface="游ゴシック" panose="020B0400000000000000" pitchFamily="50" charset="-128"/>
              </a:rPr>
              <a:t>ライブラリ</a:t>
            </a:r>
            <a:endParaRPr lang="en-US" altLang="ja-JP" sz="3200" i="0" dirty="0">
              <a:solidFill>
                <a:srgbClr val="424242"/>
              </a:solidFill>
              <a:effectLst/>
              <a:ea typeface="游ゴシック" panose="020B0400000000000000" pitchFamily="50" charset="-128"/>
            </a:endParaRPr>
          </a:p>
          <a:p>
            <a:r>
              <a:rPr kumimoji="1" lang="ja-JP" altLang="en-US" sz="3200" dirty="0"/>
              <a:t>・</a:t>
            </a:r>
            <a:r>
              <a:rPr kumimoji="1" lang="en-US" altLang="ja-JP" sz="3200" dirty="0"/>
              <a:t>Amplify Hosting</a:t>
            </a:r>
          </a:p>
          <a:p>
            <a:r>
              <a:rPr lang="en-US" altLang="ja-JP" sz="3200" b="0" i="0" dirty="0">
                <a:solidFill>
                  <a:srgbClr val="424242"/>
                </a:solidFill>
                <a:effectLst/>
                <a:latin typeface="acumin-pro"/>
              </a:rPr>
              <a:t>CI/CD</a:t>
            </a:r>
            <a:r>
              <a:rPr lang="ja-JP" altLang="en-US" sz="3200" b="0" i="0" dirty="0">
                <a:solidFill>
                  <a:srgbClr val="424242"/>
                </a:solidFill>
                <a:effectLst/>
                <a:latin typeface="acumin-pro"/>
              </a:rPr>
              <a:t>、ホスティングのプロセスを統合し、開発から運用までの一連の作業を大幅に簡素化するツール</a:t>
            </a:r>
            <a:endParaRPr kumimoji="1" lang="ja-JP" altLang="en-US" sz="3200" dirty="0"/>
          </a:p>
        </p:txBody>
      </p:sp>
    </p:spTree>
    <p:extLst>
      <p:ext uri="{BB962C8B-B14F-4D97-AF65-F5344CB8AC3E}">
        <p14:creationId xmlns:p14="http://schemas.microsoft.com/office/powerpoint/2010/main" val="16380144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A92C4A-1989-8C50-A7D9-B75A8B39C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91155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2263F0-621C-B03F-5E82-472C411E89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6323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24230D-6D17-65CC-04B2-D42C549AA4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072987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C5F345-92B3-E0DD-3724-6F2F1FE027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685147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1473</TotalTime>
  <Words>86</Words>
  <Application>Microsoft Office PowerPoint</Application>
  <PresentationFormat>ワイド画面</PresentationFormat>
  <Paragraphs>7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2" baseType="lpstr">
      <vt:lpstr>acumin-pro</vt:lpstr>
      <vt:lpstr>YakuHanJPs</vt:lpstr>
      <vt:lpstr>游ゴシック</vt:lpstr>
      <vt:lpstr>游ゴシック Light</vt:lpstr>
      <vt:lpstr>Arial</vt:lpstr>
      <vt:lpstr>Office テーマ</vt:lpstr>
      <vt:lpstr>AWS Amplify アプリ開発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AWS SAMを使った サーバレスアプリ開発</dc:title>
  <dc:creator>順哉 徳重</dc:creator>
  <cp:lastModifiedBy>順哉 徳重</cp:lastModifiedBy>
  <cp:revision>26</cp:revision>
  <dcterms:created xsi:type="dcterms:W3CDTF">2025-02-04T11:28:08Z</dcterms:created>
  <dcterms:modified xsi:type="dcterms:W3CDTF">2025-03-31T13:16:58Z</dcterms:modified>
</cp:coreProperties>
</file>