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0C1135-91FE-4D5A-BEFD-1AA6B4A5EF9F}" v="21" dt="2025-02-05T14:04:41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順哉 徳重" userId="61863bed2814b00a" providerId="LiveId" clId="{9E0C1135-91FE-4D5A-BEFD-1AA6B4A5EF9F}"/>
    <pc:docChg chg="undo custSel addSld delSld modSld">
      <pc:chgData name="順哉 徳重" userId="61863bed2814b00a" providerId="LiveId" clId="{9E0C1135-91FE-4D5A-BEFD-1AA6B4A5EF9F}" dt="2025-02-05T14:04:52.995" v="501" actId="20577"/>
      <pc:docMkLst>
        <pc:docMk/>
      </pc:docMkLst>
      <pc:sldChg chg="modSp mod">
        <pc:chgData name="順哉 徳重" userId="61863bed2814b00a" providerId="LiveId" clId="{9E0C1135-91FE-4D5A-BEFD-1AA6B4A5EF9F}" dt="2025-02-05T11:11:03.747" v="1" actId="1076"/>
        <pc:sldMkLst>
          <pc:docMk/>
          <pc:sldMk cId="3917247542" sldId="257"/>
        </pc:sldMkLst>
        <pc:spChg chg="mod">
          <ac:chgData name="順哉 徳重" userId="61863bed2814b00a" providerId="LiveId" clId="{9E0C1135-91FE-4D5A-BEFD-1AA6B4A5EF9F}" dt="2025-02-05T11:10:55.186" v="0" actId="1076"/>
          <ac:spMkLst>
            <pc:docMk/>
            <pc:sldMk cId="3917247542" sldId="257"/>
            <ac:spMk id="3" creationId="{64D90544-DEFC-DBE4-8309-81B6606C8DBE}"/>
          </ac:spMkLst>
        </pc:spChg>
        <pc:spChg chg="mod">
          <ac:chgData name="順哉 徳重" userId="61863bed2814b00a" providerId="LiveId" clId="{9E0C1135-91FE-4D5A-BEFD-1AA6B4A5EF9F}" dt="2025-02-05T11:11:03.747" v="1" actId="1076"/>
          <ac:spMkLst>
            <pc:docMk/>
            <pc:sldMk cId="3917247542" sldId="257"/>
            <ac:spMk id="4" creationId="{15A5A33D-62CC-14A7-45D5-0748E5FFE81A}"/>
          </ac:spMkLst>
        </pc:spChg>
      </pc:sldChg>
      <pc:sldChg chg="addSp delSp modSp mod">
        <pc:chgData name="順哉 徳重" userId="61863bed2814b00a" providerId="LiveId" clId="{9E0C1135-91FE-4D5A-BEFD-1AA6B4A5EF9F}" dt="2025-02-05T12:50:51.842" v="393" actId="14100"/>
        <pc:sldMkLst>
          <pc:docMk/>
          <pc:sldMk cId="908319562" sldId="258"/>
        </pc:sldMkLst>
        <pc:spChg chg="mod">
          <ac:chgData name="順哉 徳重" userId="61863bed2814b00a" providerId="LiveId" clId="{9E0C1135-91FE-4D5A-BEFD-1AA6B4A5EF9F}" dt="2025-02-05T12:50:51.842" v="393" actId="14100"/>
          <ac:spMkLst>
            <pc:docMk/>
            <pc:sldMk cId="908319562" sldId="258"/>
            <ac:spMk id="2" creationId="{558A976A-4625-ECB7-F71F-41B9A3355CB0}"/>
          </ac:spMkLst>
        </pc:spChg>
        <pc:spChg chg="del mod">
          <ac:chgData name="順哉 徳重" userId="61863bed2814b00a" providerId="LiveId" clId="{9E0C1135-91FE-4D5A-BEFD-1AA6B4A5EF9F}" dt="2025-02-05T11:13:58.850" v="75" actId="21"/>
          <ac:spMkLst>
            <pc:docMk/>
            <pc:sldMk cId="908319562" sldId="258"/>
            <ac:spMk id="3" creationId="{4ECE6BD4-1C70-A90B-6A42-8D7CA7CC1286}"/>
          </ac:spMkLst>
        </pc:spChg>
        <pc:spChg chg="del mod">
          <ac:chgData name="順哉 徳重" userId="61863bed2814b00a" providerId="LiveId" clId="{9E0C1135-91FE-4D5A-BEFD-1AA6B4A5EF9F}" dt="2025-02-05T11:13:54.383" v="74" actId="21"/>
          <ac:spMkLst>
            <pc:docMk/>
            <pc:sldMk cId="908319562" sldId="258"/>
            <ac:spMk id="4" creationId="{1C02E9D4-049E-F53C-5165-4DA31133E5C7}"/>
          </ac:spMkLst>
        </pc:spChg>
        <pc:spChg chg="del mod">
          <ac:chgData name="順哉 徳重" userId="61863bed2814b00a" providerId="LiveId" clId="{9E0C1135-91FE-4D5A-BEFD-1AA6B4A5EF9F}" dt="2025-02-05T11:13:50.335" v="73" actId="21"/>
          <ac:spMkLst>
            <pc:docMk/>
            <pc:sldMk cId="908319562" sldId="258"/>
            <ac:spMk id="5" creationId="{73FB705C-528B-228E-28C7-D1E628D205BE}"/>
          </ac:spMkLst>
        </pc:spChg>
        <pc:spChg chg="del">
          <ac:chgData name="順哉 徳重" userId="61863bed2814b00a" providerId="LiveId" clId="{9E0C1135-91FE-4D5A-BEFD-1AA6B4A5EF9F}" dt="2025-02-05T11:13:42.673" v="71" actId="21"/>
          <ac:spMkLst>
            <pc:docMk/>
            <pc:sldMk cId="908319562" sldId="258"/>
            <ac:spMk id="6" creationId="{B28E15F8-7AD2-331E-71AF-0E3D3233EA74}"/>
          </ac:spMkLst>
        </pc:spChg>
        <pc:spChg chg="del">
          <ac:chgData name="順哉 徳重" userId="61863bed2814b00a" providerId="LiveId" clId="{9E0C1135-91FE-4D5A-BEFD-1AA6B4A5EF9F}" dt="2025-02-05T11:13:38.427" v="70" actId="21"/>
          <ac:spMkLst>
            <pc:docMk/>
            <pc:sldMk cId="908319562" sldId="258"/>
            <ac:spMk id="7" creationId="{3A5F005F-B48F-7C4E-A245-F97F923375B5}"/>
          </ac:spMkLst>
        </pc:spChg>
        <pc:spChg chg="del">
          <ac:chgData name="順哉 徳重" userId="61863bed2814b00a" providerId="LiveId" clId="{9E0C1135-91FE-4D5A-BEFD-1AA6B4A5EF9F}" dt="2025-02-05T11:13:31.702" v="69" actId="21"/>
          <ac:spMkLst>
            <pc:docMk/>
            <pc:sldMk cId="908319562" sldId="258"/>
            <ac:spMk id="8" creationId="{A3C21DFB-DD50-89F5-CE01-0AA70031EB43}"/>
          </ac:spMkLst>
        </pc:spChg>
        <pc:spChg chg="add del mod">
          <ac:chgData name="順哉 徳重" userId="61863bed2814b00a" providerId="LiveId" clId="{9E0C1135-91FE-4D5A-BEFD-1AA6B4A5EF9F}" dt="2025-02-05T11:13:27.394" v="68" actId="21"/>
          <ac:spMkLst>
            <pc:docMk/>
            <pc:sldMk cId="908319562" sldId="258"/>
            <ac:spMk id="9" creationId="{7CE83A46-9423-A6F9-32AF-0AB510C82AFD}"/>
          </ac:spMkLst>
        </pc:spChg>
        <pc:picChg chg="add del mod">
          <ac:chgData name="順哉 徳重" userId="61863bed2814b00a" providerId="LiveId" clId="{9E0C1135-91FE-4D5A-BEFD-1AA6B4A5EF9F}" dt="2025-02-05T11:50:38.701" v="82" actId="21"/>
          <ac:picMkLst>
            <pc:docMk/>
            <pc:sldMk cId="908319562" sldId="258"/>
            <ac:picMk id="11" creationId="{8E319D78-9D5F-7048-F3E1-506B30CC3EA7}"/>
          </ac:picMkLst>
        </pc:picChg>
        <pc:picChg chg="add del mod">
          <ac:chgData name="順哉 徳重" userId="61863bed2814b00a" providerId="LiveId" clId="{9E0C1135-91FE-4D5A-BEFD-1AA6B4A5EF9F}" dt="2025-02-05T11:50:35.421" v="81" actId="21"/>
          <ac:picMkLst>
            <pc:docMk/>
            <pc:sldMk cId="908319562" sldId="258"/>
            <ac:picMk id="13" creationId="{45DCE82C-E067-3CF2-47D6-11C3135B28C3}"/>
          </ac:picMkLst>
        </pc:picChg>
        <pc:picChg chg="add mod">
          <ac:chgData name="順哉 徳重" userId="61863bed2814b00a" providerId="LiveId" clId="{9E0C1135-91FE-4D5A-BEFD-1AA6B4A5EF9F}" dt="2025-02-05T11:52:47.298" v="114" actId="1076"/>
          <ac:picMkLst>
            <pc:docMk/>
            <pc:sldMk cId="908319562" sldId="258"/>
            <ac:picMk id="15" creationId="{FDB17049-B68B-58B9-3C0F-13B5F3B9816D}"/>
          </ac:picMkLst>
        </pc:picChg>
      </pc:sldChg>
      <pc:sldChg chg="addSp delSp modSp new mod">
        <pc:chgData name="順哉 徳重" userId="61863bed2814b00a" providerId="LiveId" clId="{9E0C1135-91FE-4D5A-BEFD-1AA6B4A5EF9F}" dt="2025-02-05T12:51:28.935" v="395" actId="21"/>
        <pc:sldMkLst>
          <pc:docMk/>
          <pc:sldMk cId="1690590061" sldId="259"/>
        </pc:sldMkLst>
        <pc:spChg chg="add del">
          <ac:chgData name="順哉 徳重" userId="61863bed2814b00a" providerId="LiveId" clId="{9E0C1135-91FE-4D5A-BEFD-1AA6B4A5EF9F}" dt="2025-02-05T11:51:48.524" v="92" actId="11529"/>
          <ac:spMkLst>
            <pc:docMk/>
            <pc:sldMk cId="1690590061" sldId="259"/>
            <ac:spMk id="4" creationId="{BC09D2AE-9C44-7963-3DFC-A70F05A490BA}"/>
          </ac:spMkLst>
        </pc:spChg>
        <pc:spChg chg="add del mod">
          <ac:chgData name="順哉 徳重" userId="61863bed2814b00a" providerId="LiveId" clId="{9E0C1135-91FE-4D5A-BEFD-1AA6B4A5EF9F}" dt="2025-02-05T11:52:10.347" v="109" actId="21"/>
          <ac:spMkLst>
            <pc:docMk/>
            <pc:sldMk cId="1690590061" sldId="259"/>
            <ac:spMk id="5" creationId="{9A219504-7C73-D8BB-7C4F-8530E91D74DE}"/>
          </ac:spMkLst>
        </pc:spChg>
        <pc:spChg chg="add del mod">
          <ac:chgData name="順哉 徳重" userId="61863bed2814b00a" providerId="LiveId" clId="{9E0C1135-91FE-4D5A-BEFD-1AA6B4A5EF9F}" dt="2025-02-05T12:51:28.935" v="395" actId="21"/>
          <ac:spMkLst>
            <pc:docMk/>
            <pc:sldMk cId="1690590061" sldId="259"/>
            <ac:spMk id="8" creationId="{D11C8539-3C18-1810-D6C5-4BED18378385}"/>
          </ac:spMkLst>
        </pc:spChg>
        <pc:picChg chg="add mod">
          <ac:chgData name="順哉 徳重" userId="61863bed2814b00a" providerId="LiveId" clId="{9E0C1135-91FE-4D5A-BEFD-1AA6B4A5EF9F}" dt="2025-02-05T11:54:05.882" v="121" actId="14100"/>
          <ac:picMkLst>
            <pc:docMk/>
            <pc:sldMk cId="1690590061" sldId="259"/>
            <ac:picMk id="3" creationId="{B726995B-4DA6-3E61-1F54-C63053B4E0CD}"/>
          </ac:picMkLst>
        </pc:picChg>
        <pc:picChg chg="add del mod">
          <ac:chgData name="順哉 徳重" userId="61863bed2814b00a" providerId="LiveId" clId="{9E0C1135-91FE-4D5A-BEFD-1AA6B4A5EF9F}" dt="2025-02-05T11:54:09.903" v="122" actId="21"/>
          <ac:picMkLst>
            <pc:docMk/>
            <pc:sldMk cId="1690590061" sldId="259"/>
            <ac:picMk id="6" creationId="{4B3733E4-8265-0367-68BE-12D0740C254E}"/>
          </ac:picMkLst>
        </pc:picChg>
        <pc:picChg chg="add del mod">
          <ac:chgData name="順哉 徳重" userId="61863bed2814b00a" providerId="LiveId" clId="{9E0C1135-91FE-4D5A-BEFD-1AA6B4A5EF9F}" dt="2025-02-05T11:50:58.354" v="85" actId="21"/>
          <ac:picMkLst>
            <pc:docMk/>
            <pc:sldMk cId="1690590061" sldId="259"/>
            <ac:picMk id="11" creationId="{8E319D78-9D5F-7048-F3E1-506B30CC3EA7}"/>
          </ac:picMkLst>
        </pc:picChg>
      </pc:sldChg>
      <pc:sldChg chg="new del">
        <pc:chgData name="順哉 徳重" userId="61863bed2814b00a" providerId="LiveId" clId="{9E0C1135-91FE-4D5A-BEFD-1AA6B4A5EF9F}" dt="2025-02-05T12:10:16.262" v="124" actId="2696"/>
        <pc:sldMkLst>
          <pc:docMk/>
          <pc:sldMk cId="3481568666" sldId="260"/>
        </pc:sldMkLst>
      </pc:sldChg>
      <pc:sldChg chg="addSp delSp modSp mod">
        <pc:chgData name="順哉 徳重" userId="61863bed2814b00a" providerId="LiveId" clId="{9E0C1135-91FE-4D5A-BEFD-1AA6B4A5EF9F}" dt="2025-02-05T12:34:33.279" v="249" actId="14100"/>
        <pc:sldMkLst>
          <pc:docMk/>
          <pc:sldMk cId="3617592273" sldId="261"/>
        </pc:sldMkLst>
        <pc:spChg chg="mod">
          <ac:chgData name="順哉 徳重" userId="61863bed2814b00a" providerId="LiveId" clId="{9E0C1135-91FE-4D5A-BEFD-1AA6B4A5EF9F}" dt="2025-02-05T12:10:30.593" v="144" actId="20577"/>
          <ac:spMkLst>
            <pc:docMk/>
            <pc:sldMk cId="3617592273" sldId="261"/>
            <ac:spMk id="2" creationId="{CD007D1F-9559-93FF-326F-0FA7172C7822}"/>
          </ac:spMkLst>
        </pc:spChg>
        <pc:spChg chg="add del mod ord">
          <ac:chgData name="順哉 徳重" userId="61863bed2814b00a" providerId="LiveId" clId="{9E0C1135-91FE-4D5A-BEFD-1AA6B4A5EF9F}" dt="2025-02-05T12:28:49.590" v="185" actId="21"/>
          <ac:spMkLst>
            <pc:docMk/>
            <pc:sldMk cId="3617592273" sldId="261"/>
            <ac:spMk id="3" creationId="{0450D207-D571-3B6E-4A71-BFD6066C38CD}"/>
          </ac:spMkLst>
        </pc:spChg>
        <pc:spChg chg="add del">
          <ac:chgData name="順哉 徳重" userId="61863bed2814b00a" providerId="LiveId" clId="{9E0C1135-91FE-4D5A-BEFD-1AA6B4A5EF9F}" dt="2025-02-05T12:25:06.862" v="153" actId="21"/>
          <ac:spMkLst>
            <pc:docMk/>
            <pc:sldMk cId="3617592273" sldId="261"/>
            <ac:spMk id="4" creationId="{9BB0475F-364E-7EAF-69F5-6E62D1594F79}"/>
          </ac:spMkLst>
        </pc:spChg>
        <pc:spChg chg="add del mod">
          <ac:chgData name="順哉 徳重" userId="61863bed2814b00a" providerId="LiveId" clId="{9E0C1135-91FE-4D5A-BEFD-1AA6B4A5EF9F}" dt="2025-02-05T12:27:03.002" v="174" actId="21"/>
          <ac:spMkLst>
            <pc:docMk/>
            <pc:sldMk cId="3617592273" sldId="261"/>
            <ac:spMk id="5" creationId="{2F04CEB1-C8FB-C027-9AD6-BFD0BEB8984D}"/>
          </ac:spMkLst>
        </pc:spChg>
        <pc:spChg chg="add mod">
          <ac:chgData name="順哉 徳重" userId="61863bed2814b00a" providerId="LiveId" clId="{9E0C1135-91FE-4D5A-BEFD-1AA6B4A5EF9F}" dt="2025-02-05T12:31:03.069" v="208" actId="14100"/>
          <ac:spMkLst>
            <pc:docMk/>
            <pc:sldMk cId="3617592273" sldId="261"/>
            <ac:spMk id="6" creationId="{2E2548CA-3E28-9B1D-1CB1-1C018315AD9C}"/>
          </ac:spMkLst>
        </pc:spChg>
        <pc:spChg chg="add mod">
          <ac:chgData name="順哉 徳重" userId="61863bed2814b00a" providerId="LiveId" clId="{9E0C1135-91FE-4D5A-BEFD-1AA6B4A5EF9F}" dt="2025-02-05T12:31:08.842" v="209" actId="1076"/>
          <ac:spMkLst>
            <pc:docMk/>
            <pc:sldMk cId="3617592273" sldId="261"/>
            <ac:spMk id="7" creationId="{EC8DB69E-674B-E243-DA23-03AE041EFC51}"/>
          </ac:spMkLst>
        </pc:spChg>
        <pc:spChg chg="add del mod">
          <ac:chgData name="順哉 徳重" userId="61863bed2814b00a" providerId="LiveId" clId="{9E0C1135-91FE-4D5A-BEFD-1AA6B4A5EF9F}" dt="2025-02-05T12:29:47.435" v="199" actId="21"/>
          <ac:spMkLst>
            <pc:docMk/>
            <pc:sldMk cId="3617592273" sldId="261"/>
            <ac:spMk id="8" creationId="{7616EB5E-846E-6E43-516D-2EB514F0E517}"/>
          </ac:spMkLst>
        </pc:spChg>
        <pc:spChg chg="add mod">
          <ac:chgData name="順哉 徳重" userId="61863bed2814b00a" providerId="LiveId" clId="{9E0C1135-91FE-4D5A-BEFD-1AA6B4A5EF9F}" dt="2025-02-05T12:31:13.018" v="210"/>
          <ac:spMkLst>
            <pc:docMk/>
            <pc:sldMk cId="3617592273" sldId="261"/>
            <ac:spMk id="9" creationId="{161AD05B-2079-411F-D71C-2CD1C13E8719}"/>
          </ac:spMkLst>
        </pc:spChg>
        <pc:spChg chg="add mod">
          <ac:chgData name="順哉 徳重" userId="61863bed2814b00a" providerId="LiveId" clId="{9E0C1135-91FE-4D5A-BEFD-1AA6B4A5EF9F}" dt="2025-02-05T12:31:51.567" v="222" actId="1076"/>
          <ac:spMkLst>
            <pc:docMk/>
            <pc:sldMk cId="3617592273" sldId="261"/>
            <ac:spMk id="10" creationId="{C396D7A1-A5B9-6EC2-AA26-6BE369F47E5D}"/>
          </ac:spMkLst>
        </pc:spChg>
        <pc:spChg chg="add mod">
          <ac:chgData name="順哉 徳重" userId="61863bed2814b00a" providerId="LiveId" clId="{9E0C1135-91FE-4D5A-BEFD-1AA6B4A5EF9F}" dt="2025-02-05T12:31:46.891" v="221" actId="1076"/>
          <ac:spMkLst>
            <pc:docMk/>
            <pc:sldMk cId="3617592273" sldId="261"/>
            <ac:spMk id="11" creationId="{A44D5DC5-31FF-0CA0-C476-D0007F1EAED6}"/>
          </ac:spMkLst>
        </pc:spChg>
        <pc:spChg chg="add mod">
          <ac:chgData name="順哉 徳重" userId="61863bed2814b00a" providerId="LiveId" clId="{9E0C1135-91FE-4D5A-BEFD-1AA6B4A5EF9F}" dt="2025-02-05T12:32:13.949" v="231" actId="20577"/>
          <ac:spMkLst>
            <pc:docMk/>
            <pc:sldMk cId="3617592273" sldId="261"/>
            <ac:spMk id="12" creationId="{572BE655-75B1-04E3-A0C7-B11713F43BE8}"/>
          </ac:spMkLst>
        </pc:spChg>
        <pc:picChg chg="del">
          <ac:chgData name="順哉 徳重" userId="61863bed2814b00a" providerId="LiveId" clId="{9E0C1135-91FE-4D5A-BEFD-1AA6B4A5EF9F}" dt="2025-02-05T12:11:08.035" v="147" actId="21"/>
          <ac:picMkLst>
            <pc:docMk/>
            <pc:sldMk cId="3617592273" sldId="261"/>
            <ac:picMk id="15" creationId="{E07B86A9-0C4B-0225-9E89-2B44D42637F0}"/>
          </ac:picMkLst>
        </pc:picChg>
        <pc:cxnChg chg="add mod">
          <ac:chgData name="順哉 徳重" userId="61863bed2814b00a" providerId="LiveId" clId="{9E0C1135-91FE-4D5A-BEFD-1AA6B4A5EF9F}" dt="2025-02-05T12:33:50.377" v="241" actId="14100"/>
          <ac:cxnSpMkLst>
            <pc:docMk/>
            <pc:sldMk cId="3617592273" sldId="261"/>
            <ac:cxnSpMk id="14" creationId="{87BD02C9-678E-223E-4DDA-6514F564B9D5}"/>
          </ac:cxnSpMkLst>
        </pc:cxnChg>
        <pc:cxnChg chg="add mod">
          <ac:chgData name="順哉 徳重" userId="61863bed2814b00a" providerId="LiveId" clId="{9E0C1135-91FE-4D5A-BEFD-1AA6B4A5EF9F}" dt="2025-02-05T12:33:19.236" v="237" actId="1582"/>
          <ac:cxnSpMkLst>
            <pc:docMk/>
            <pc:sldMk cId="3617592273" sldId="261"/>
            <ac:cxnSpMk id="17" creationId="{9565AF68-6ED2-51CD-0FF0-8A6BF809F13C}"/>
          </ac:cxnSpMkLst>
        </pc:cxnChg>
        <pc:cxnChg chg="add mod">
          <ac:chgData name="順哉 徳重" userId="61863bed2814b00a" providerId="LiveId" clId="{9E0C1135-91FE-4D5A-BEFD-1AA6B4A5EF9F}" dt="2025-02-05T12:33:40.235" v="240" actId="14100"/>
          <ac:cxnSpMkLst>
            <pc:docMk/>
            <pc:sldMk cId="3617592273" sldId="261"/>
            <ac:cxnSpMk id="18" creationId="{EA5AC452-F413-2A22-22E0-0FDE44865C9B}"/>
          </ac:cxnSpMkLst>
        </pc:cxnChg>
        <pc:cxnChg chg="add mod">
          <ac:chgData name="順哉 徳重" userId="61863bed2814b00a" providerId="LiveId" clId="{9E0C1135-91FE-4D5A-BEFD-1AA6B4A5EF9F}" dt="2025-02-05T12:34:08.808" v="245" actId="14100"/>
          <ac:cxnSpMkLst>
            <pc:docMk/>
            <pc:sldMk cId="3617592273" sldId="261"/>
            <ac:cxnSpMk id="22" creationId="{2BFAA312-A3C0-849F-AD94-48D1DF04F160}"/>
          </ac:cxnSpMkLst>
        </pc:cxnChg>
        <pc:cxnChg chg="add mod">
          <ac:chgData name="順哉 徳重" userId="61863bed2814b00a" providerId="LiveId" clId="{9E0C1135-91FE-4D5A-BEFD-1AA6B4A5EF9F}" dt="2025-02-05T12:34:33.279" v="249" actId="14100"/>
          <ac:cxnSpMkLst>
            <pc:docMk/>
            <pc:sldMk cId="3617592273" sldId="261"/>
            <ac:cxnSpMk id="25" creationId="{6DBF3AD5-C622-F0FB-4F00-357B366DA4A0}"/>
          </ac:cxnSpMkLst>
        </pc:cxnChg>
      </pc:sldChg>
      <pc:sldChg chg="addSp modSp new mod">
        <pc:chgData name="順哉 徳重" userId="61863bed2814b00a" providerId="LiveId" clId="{9E0C1135-91FE-4D5A-BEFD-1AA6B4A5EF9F}" dt="2025-02-05T14:02:29.903" v="468" actId="207"/>
        <pc:sldMkLst>
          <pc:docMk/>
          <pc:sldMk cId="1175257688" sldId="262"/>
        </pc:sldMkLst>
        <pc:spChg chg="add mod">
          <ac:chgData name="順哉 徳重" userId="61863bed2814b00a" providerId="LiveId" clId="{9E0C1135-91FE-4D5A-BEFD-1AA6B4A5EF9F}" dt="2025-02-05T12:35:32.960" v="271" actId="20577"/>
          <ac:spMkLst>
            <pc:docMk/>
            <pc:sldMk cId="1175257688" sldId="262"/>
            <ac:spMk id="2" creationId="{2CC0C3B7-6480-7E00-52D6-C1D289785120}"/>
          </ac:spMkLst>
        </pc:spChg>
        <pc:spChg chg="add mod">
          <ac:chgData name="順哉 徳重" userId="61863bed2814b00a" providerId="LiveId" clId="{9E0C1135-91FE-4D5A-BEFD-1AA6B4A5EF9F}" dt="2025-02-05T14:02:22.813" v="467" actId="1076"/>
          <ac:spMkLst>
            <pc:docMk/>
            <pc:sldMk cId="1175257688" sldId="262"/>
            <ac:spMk id="3" creationId="{FDB0FF87-DCC2-A5FA-1381-BBE8553ADDBB}"/>
          </ac:spMkLst>
        </pc:spChg>
        <pc:spChg chg="add mod">
          <ac:chgData name="順哉 徳重" userId="61863bed2814b00a" providerId="LiveId" clId="{9E0C1135-91FE-4D5A-BEFD-1AA6B4A5EF9F}" dt="2025-02-05T12:45:20.523" v="288" actId="14100"/>
          <ac:spMkLst>
            <pc:docMk/>
            <pc:sldMk cId="1175257688" sldId="262"/>
            <ac:spMk id="4" creationId="{2BE20D37-5842-C259-FEAA-512C250FF640}"/>
          </ac:spMkLst>
        </pc:spChg>
        <pc:spChg chg="add mod">
          <ac:chgData name="順哉 徳重" userId="61863bed2814b00a" providerId="LiveId" clId="{9E0C1135-91FE-4D5A-BEFD-1AA6B4A5EF9F}" dt="2025-02-05T14:02:29.903" v="468" actId="207"/>
          <ac:spMkLst>
            <pc:docMk/>
            <pc:sldMk cId="1175257688" sldId="262"/>
            <ac:spMk id="5" creationId="{C4CBF0A0-D865-58FF-7709-954EFBB1418B}"/>
          </ac:spMkLst>
        </pc:spChg>
      </pc:sldChg>
      <pc:sldChg chg="addSp delSp modSp new mod">
        <pc:chgData name="順哉 徳重" userId="61863bed2814b00a" providerId="LiveId" clId="{9E0C1135-91FE-4D5A-BEFD-1AA6B4A5EF9F}" dt="2025-02-05T14:04:52.995" v="501" actId="20577"/>
        <pc:sldMkLst>
          <pc:docMk/>
          <pc:sldMk cId="1725381047" sldId="263"/>
        </pc:sldMkLst>
        <pc:spChg chg="add mod">
          <ac:chgData name="順哉 徳重" userId="61863bed2814b00a" providerId="LiveId" clId="{9E0C1135-91FE-4D5A-BEFD-1AA6B4A5EF9F}" dt="2025-02-05T14:04:52.995" v="501" actId="20577"/>
          <ac:spMkLst>
            <pc:docMk/>
            <pc:sldMk cId="1725381047" sldId="263"/>
            <ac:spMk id="7" creationId="{71EEC7B3-9161-597B-D145-211131ABE312}"/>
          </ac:spMkLst>
        </pc:spChg>
        <pc:picChg chg="add del mod">
          <ac:chgData name="順哉 徳重" userId="61863bed2814b00a" providerId="LiveId" clId="{9E0C1135-91FE-4D5A-BEFD-1AA6B4A5EF9F}" dt="2025-02-05T14:01:01.487" v="400" actId="21"/>
          <ac:picMkLst>
            <pc:docMk/>
            <pc:sldMk cId="1725381047" sldId="263"/>
            <ac:picMk id="3" creationId="{22B2392D-0D32-D43C-0E6E-E359A5878CA3}"/>
          </ac:picMkLst>
        </pc:picChg>
        <pc:picChg chg="add mod">
          <ac:chgData name="順哉 徳重" userId="61863bed2814b00a" providerId="LiveId" clId="{9E0C1135-91FE-4D5A-BEFD-1AA6B4A5EF9F}" dt="2025-02-05T14:04:01.348" v="475" actId="14100"/>
          <ac:picMkLst>
            <pc:docMk/>
            <pc:sldMk cId="1725381047" sldId="263"/>
            <ac:picMk id="5" creationId="{DF9F4F2F-04A6-4654-18CB-EFCA4634B307}"/>
          </ac:picMkLst>
        </pc:picChg>
        <pc:picChg chg="add del mod">
          <ac:chgData name="順哉 徳重" userId="61863bed2814b00a" providerId="LiveId" clId="{9E0C1135-91FE-4D5A-BEFD-1AA6B4A5EF9F}" dt="2025-02-05T14:04:05.220" v="476" actId="21"/>
          <ac:picMkLst>
            <pc:docMk/>
            <pc:sldMk cId="1725381047" sldId="263"/>
            <ac:picMk id="6" creationId="{A61E325B-D1D9-49EF-9651-181F2C684D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5AD17-E5E0-76C9-F175-ED5246CB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5E3172-AEDD-45DF-3B51-227F05AC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D879A-F6AD-7DBC-AA3F-64936DF3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6A80EF-2885-CE3C-2FC2-71AD58FA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6135B-2892-F0DD-7EDC-231F4D1B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2707A-F650-EABB-1D50-03428753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4D8AA3-B6E4-5C2C-AE8B-58909103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EC61F-76B0-959D-8827-7E5C888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5CC0-1E0B-BC48-53E7-E50139BF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BBBEA-1BCB-AEF5-771D-1910654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8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053D8F-9F3C-7122-3833-3D7FDC657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2D057B-50E1-5112-6217-97A036343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56818-D08C-96B7-45BA-AA054509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B4C03-BAAE-49AA-A914-7D58D059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CCC023-7302-7AA5-65F2-4C4CE117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11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6D850-8A7B-C1E1-16A1-0025D4FF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3A789-77D9-6BE1-982A-DBA9400D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FC1728-F3F8-DEF1-EB8A-CE8ED0D5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840F8-40FE-06D5-3343-2271F615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51D77B-05C8-FE1D-EA8B-D29981D9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4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E8EAC-99FB-1034-D965-33E09DB3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1AEFC-6ECA-17A7-4264-10A65E1BB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DC7F2C-A8CC-E3F3-3D75-8D0D5A18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725EB2-19A6-71F8-A926-F19E3D54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D4C2F-80C6-0CC5-F800-1BC853CF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63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C30CB-05C0-1732-FFD9-1C80BE1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CC62B-950A-A26A-B832-DB386F58D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9D0237-EC1D-AB48-8E8F-F749C680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64D6B1-5405-8F99-7788-8C97F7E7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CBE0C5-59D0-71ED-F777-D7F97082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46FE45-8B45-64EA-C656-3B467503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8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FD46D-E4BA-D4AF-AB2B-28A76679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173488-747B-2A6F-B392-B708E53A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8FC9D2-CFFB-E4AB-A9B4-19664E6F2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6E7B48-100D-A2C6-5C60-48110AC04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957765-2D07-3D88-C86F-8BB669993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377E8A-8AED-4DA9-7BC1-C4A9130F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BEE57E-8A43-B6B8-3BC6-991D0DD7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121B4E-2ECD-C3F4-CCB1-802F57B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61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4D8B9-F911-A5AD-3D8C-5CFC059B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FC5757-7DE4-BD83-4CD1-27DD5FC9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5FB724-02D5-DCF3-E968-DD09715D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0A41A6-82E1-89A7-01EB-9AF16181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BCFC9F-23B2-6B17-C47B-4A3B5A59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654B65-748E-FB74-E3A4-71D993DD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171551-3ABA-2865-6FB7-602C5FC7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33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277EB-0329-48BE-D10B-B1B19270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BE840-231A-2BCA-0D46-DC4BD1E0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16CE37-7B9B-0615-315D-EC20D942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15C10-D4D3-BB59-1A52-B6E5894B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ECF711-51BB-E813-A423-B07E93D2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25D85E-AED3-5BA9-E1D4-A9B96422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9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08683-A2B1-32F6-BDA1-404BA5BC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7FA10F-4144-4C53-163A-004A5AFEE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1F6A60-48F7-293B-4D11-B20136A2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B94FA6-AF48-C932-94DA-D85F4F99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4EB54F-0D81-02C5-19F9-501BAAC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11B8F0-3F0B-C1BA-7548-CDDEAE85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8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810716-D06E-3B91-2F1C-A351E95C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49C258-6E96-7654-E850-2EEBAF0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BE8AAA-E862-3BF8-7A6B-6BFE15CE3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1FCE-A6A5-4F66-880A-8CCA2CAF91D5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1A617-62B4-93AB-E203-7D5E4EB4C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00581-3D4F-02E5-5D1D-CA2180ECB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16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okushigeJunya/playground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058D-49E3-AF83-0C38-2B9F6950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320" y="1870746"/>
            <a:ext cx="9633358" cy="1731496"/>
          </a:xfrm>
        </p:spPr>
        <p:txBody>
          <a:bodyPr>
            <a:noAutofit/>
          </a:bodyPr>
          <a:lstStyle/>
          <a:p>
            <a:r>
              <a:rPr kumimoji="1" lang="en-US" altLang="ja-JP" sz="8800" dirty="0" err="1"/>
              <a:t>AWS×Spring</a:t>
            </a:r>
            <a:r>
              <a:rPr kumimoji="1" lang="ja-JP" altLang="en-US" sz="8800" dirty="0"/>
              <a:t> </a:t>
            </a:r>
            <a:r>
              <a:rPr kumimoji="1" lang="en-US" altLang="ja-JP" sz="8800" dirty="0"/>
              <a:t>Boot</a:t>
            </a:r>
            <a:endParaRPr kumimoji="1" lang="ja-JP" altLang="en-US" sz="8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E74ED7-8105-6C98-E82B-204A05B2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650" y="4697834"/>
            <a:ext cx="4040697" cy="872455"/>
          </a:xfrm>
        </p:spPr>
        <p:txBody>
          <a:bodyPr>
            <a:noAutofit/>
          </a:bodyPr>
          <a:lstStyle/>
          <a:p>
            <a:r>
              <a:rPr kumimoji="1" lang="ja-JP" altLang="en-US" sz="4800" dirty="0"/>
              <a:t>徳重順哉</a:t>
            </a:r>
          </a:p>
        </p:txBody>
      </p:sp>
    </p:spTree>
    <p:extLst>
      <p:ext uri="{BB962C8B-B14F-4D97-AF65-F5344CB8AC3E}">
        <p14:creationId xmlns:p14="http://schemas.microsoft.com/office/powerpoint/2010/main" val="152821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D90544-DEFC-DBE4-8309-81B6606C8DBE}"/>
              </a:ext>
            </a:extLst>
          </p:cNvPr>
          <p:cNvSpPr txBox="1"/>
          <p:nvPr/>
        </p:nvSpPr>
        <p:spPr>
          <a:xfrm>
            <a:off x="528505" y="1960851"/>
            <a:ext cx="1131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AWS</a:t>
            </a:r>
            <a:r>
              <a:rPr kumimoji="1" lang="ja-JP" altLang="en-US" sz="4000" dirty="0"/>
              <a:t>上で</a:t>
            </a:r>
            <a:r>
              <a:rPr kumimoji="1" lang="en-US" altLang="ja-JP" sz="4000" dirty="0"/>
              <a:t>Spring Boot</a:t>
            </a:r>
            <a:r>
              <a:rPr kumimoji="1" lang="ja-JP" altLang="en-US" sz="4000" dirty="0"/>
              <a:t>アプリを動かしてみました。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A5A33D-62CC-14A7-45D5-0748E5FFE81A}"/>
              </a:ext>
            </a:extLst>
          </p:cNvPr>
          <p:cNvSpPr txBox="1"/>
          <p:nvPr/>
        </p:nvSpPr>
        <p:spPr>
          <a:xfrm>
            <a:off x="528505" y="3733101"/>
            <a:ext cx="1097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実際に動かしてみると、つまずいたポイントがいくつかあったので、共有したいと思います。</a:t>
            </a:r>
          </a:p>
        </p:txBody>
      </p:sp>
    </p:spTree>
    <p:extLst>
      <p:ext uri="{BB962C8B-B14F-4D97-AF65-F5344CB8AC3E}">
        <p14:creationId xmlns:p14="http://schemas.microsoft.com/office/powerpoint/2010/main" val="391724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8A976A-4625-ECB7-F71F-41B9A3355CB0}"/>
              </a:ext>
            </a:extLst>
          </p:cNvPr>
          <p:cNvSpPr txBox="1"/>
          <p:nvPr/>
        </p:nvSpPr>
        <p:spPr>
          <a:xfrm>
            <a:off x="562062" y="465316"/>
            <a:ext cx="10083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Spring Boot</a:t>
            </a:r>
            <a:r>
              <a:rPr kumimoji="1" lang="ja-JP" altLang="en-US" sz="2800" dirty="0"/>
              <a:t>アプリの</a:t>
            </a:r>
            <a:r>
              <a:rPr lang="ja-JP" altLang="en-US" sz="2800" dirty="0"/>
              <a:t>紹介</a:t>
            </a:r>
            <a:r>
              <a:rPr kumimoji="1" lang="en-US" altLang="ja-JP" sz="2800" dirty="0"/>
              <a:t>(</a:t>
            </a:r>
            <a:r>
              <a:rPr lang="en-US" altLang="ja-JP" sz="2800" dirty="0" err="1">
                <a:hlinkClick r:id="rId2"/>
              </a:rPr>
              <a:t>TokushigeJunya</a:t>
            </a:r>
            <a:r>
              <a:rPr lang="en-US" altLang="ja-JP" sz="2800" dirty="0">
                <a:hlinkClick r:id="rId2"/>
              </a:rPr>
              <a:t>/playground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DB17049-B68B-58B9-3C0F-13B5F3B98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47" y="1208014"/>
            <a:ext cx="8516505" cy="53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1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26995B-4DA6-3E61-1F54-C63053B4E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47" y="1208014"/>
            <a:ext cx="8516505" cy="53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9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922E4-F59A-6619-3D00-2F5ADDB75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D007D1F-9559-93FF-326F-0FA7172C7822}"/>
              </a:ext>
            </a:extLst>
          </p:cNvPr>
          <p:cNvSpPr txBox="1"/>
          <p:nvPr/>
        </p:nvSpPr>
        <p:spPr>
          <a:xfrm>
            <a:off x="562062" y="465316"/>
            <a:ext cx="7147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AWS</a:t>
            </a:r>
            <a:r>
              <a:rPr kumimoji="1" lang="ja-JP" altLang="en-US" sz="2800" dirty="0"/>
              <a:t>構成図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E2548CA-3E28-9B1D-1CB1-1C018315AD9C}"/>
              </a:ext>
            </a:extLst>
          </p:cNvPr>
          <p:cNvSpPr txBox="1"/>
          <p:nvPr/>
        </p:nvSpPr>
        <p:spPr>
          <a:xfrm>
            <a:off x="2793533" y="3244333"/>
            <a:ext cx="140096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ALB</a:t>
            </a:r>
            <a:endParaRPr kumimoji="1" lang="ja-JP" altLang="en-US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8DB69E-674B-E243-DA23-03AE041EFC51}"/>
              </a:ext>
            </a:extLst>
          </p:cNvPr>
          <p:cNvSpPr txBox="1"/>
          <p:nvPr/>
        </p:nvSpPr>
        <p:spPr>
          <a:xfrm>
            <a:off x="343948" y="3305888"/>
            <a:ext cx="1736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利用者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96D7A1-A5B9-6EC2-AA26-6BE369F47E5D}"/>
              </a:ext>
            </a:extLst>
          </p:cNvPr>
          <p:cNvSpPr txBox="1"/>
          <p:nvPr/>
        </p:nvSpPr>
        <p:spPr>
          <a:xfrm>
            <a:off x="5395519" y="2121605"/>
            <a:ext cx="140096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EC2</a:t>
            </a:r>
            <a:endParaRPr kumimoji="1" lang="ja-JP" altLang="en-US" sz="3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4D5DC5-31FF-0CA0-C476-D0007F1EAED6}"/>
              </a:ext>
            </a:extLst>
          </p:cNvPr>
          <p:cNvSpPr txBox="1"/>
          <p:nvPr/>
        </p:nvSpPr>
        <p:spPr>
          <a:xfrm>
            <a:off x="5395519" y="4287364"/>
            <a:ext cx="140096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EC2</a:t>
            </a:r>
            <a:endParaRPr kumimoji="1" lang="ja-JP" altLang="en-US" sz="3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2BE655-75B1-04E3-A0C7-B11713F43BE8}"/>
              </a:ext>
            </a:extLst>
          </p:cNvPr>
          <p:cNvSpPr txBox="1"/>
          <p:nvPr/>
        </p:nvSpPr>
        <p:spPr>
          <a:xfrm>
            <a:off x="8760902" y="2121605"/>
            <a:ext cx="140096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RDS</a:t>
            </a:r>
            <a:endParaRPr kumimoji="1" lang="ja-JP" altLang="en-US" sz="36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7BD02C9-678E-223E-4DDA-6514F564B9D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619075" y="3567498"/>
            <a:ext cx="117445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9565AF68-6ED2-51CD-0FF0-8A6BF809F13C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194495" y="2444771"/>
            <a:ext cx="1201024" cy="112272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EA5AC452-F413-2A22-22E0-0FDE44865C9B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4531056" y="3746067"/>
            <a:ext cx="1128414" cy="60051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BFAA312-A3C0-849F-AD94-48D1DF04F16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796481" y="2444771"/>
            <a:ext cx="19644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6DBF3AD5-C622-F0FB-4F00-357B366DA4A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796481" y="2444770"/>
            <a:ext cx="982210" cy="21657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9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C0C3B7-6480-7E00-52D6-C1D289785120}"/>
              </a:ext>
            </a:extLst>
          </p:cNvPr>
          <p:cNvSpPr txBox="1"/>
          <p:nvPr/>
        </p:nvSpPr>
        <p:spPr>
          <a:xfrm>
            <a:off x="562062" y="465316"/>
            <a:ext cx="7147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スティッキーセッション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E20D37-5842-C259-FEAA-512C250FF640}"/>
              </a:ext>
            </a:extLst>
          </p:cNvPr>
          <p:cNvSpPr txBox="1"/>
          <p:nvPr/>
        </p:nvSpPr>
        <p:spPr>
          <a:xfrm>
            <a:off x="1088471" y="1421744"/>
            <a:ext cx="105554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0" i="0" dirty="0">
                <a:solidFill>
                  <a:srgbClr val="2C2F34"/>
                </a:solidFill>
                <a:effectLst/>
                <a:latin typeface="Kosugi"/>
              </a:rPr>
              <a:t>負荷分散環境において、特定のユーザーのリクエストを常に同じサーバーに送信する</a:t>
            </a:r>
            <a:r>
              <a:rPr lang="ja-JP" altLang="en-US" sz="2800" dirty="0">
                <a:solidFill>
                  <a:srgbClr val="2C2F34"/>
                </a:solidFill>
                <a:latin typeface="Kosugi"/>
              </a:rPr>
              <a:t>機能</a:t>
            </a:r>
            <a:endParaRPr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CBF0A0-D865-58FF-7709-954EFBB1418B}"/>
              </a:ext>
            </a:extLst>
          </p:cNvPr>
          <p:cNvSpPr txBox="1"/>
          <p:nvPr/>
        </p:nvSpPr>
        <p:spPr>
          <a:xfrm>
            <a:off x="1088471" y="2809059"/>
            <a:ext cx="10555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これを有効しないとアプリは動かない！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B0FF87-DCC2-A5FA-1381-BBE8553ADDBB}"/>
              </a:ext>
            </a:extLst>
          </p:cNvPr>
          <p:cNvSpPr txBox="1"/>
          <p:nvPr/>
        </p:nvSpPr>
        <p:spPr>
          <a:xfrm>
            <a:off x="1088471" y="3867325"/>
            <a:ext cx="877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ターゲットグルー</a:t>
            </a:r>
            <a:r>
              <a:rPr lang="ja-JP" altLang="en-US" sz="2800" dirty="0"/>
              <a:t>プ→ターゲットグループ属性を編集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525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9F4F2F-04A6-4654-18CB-EFCA4634B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47" y="1208014"/>
            <a:ext cx="8516505" cy="543187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EEC7B3-9161-597B-D145-211131ABE312}"/>
              </a:ext>
            </a:extLst>
          </p:cNvPr>
          <p:cNvSpPr txBox="1"/>
          <p:nvPr/>
        </p:nvSpPr>
        <p:spPr>
          <a:xfrm>
            <a:off x="562062" y="465316"/>
            <a:ext cx="7147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コンソールから設定</a:t>
            </a:r>
          </a:p>
        </p:txBody>
      </p:sp>
    </p:spTree>
    <p:extLst>
      <p:ext uri="{BB962C8B-B14F-4D97-AF65-F5344CB8AC3E}">
        <p14:creationId xmlns:p14="http://schemas.microsoft.com/office/powerpoint/2010/main" val="172538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91</Words>
  <Application>Microsoft Office PowerPoint</Application>
  <PresentationFormat>ワイド画面</PresentationFormat>
  <Paragraphs>16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Kosugi</vt:lpstr>
      <vt:lpstr>游ゴシック</vt:lpstr>
      <vt:lpstr>游ゴシック Light</vt:lpstr>
      <vt:lpstr>Arial</vt:lpstr>
      <vt:lpstr>Office テーマ</vt:lpstr>
      <vt:lpstr>AWS×Spring Boot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順哉 徳重</dc:creator>
  <cp:lastModifiedBy>順哉 徳重</cp:lastModifiedBy>
  <cp:revision>1</cp:revision>
  <dcterms:created xsi:type="dcterms:W3CDTF">2025-02-04T11:28:08Z</dcterms:created>
  <dcterms:modified xsi:type="dcterms:W3CDTF">2025-02-05T14:05:01Z</dcterms:modified>
</cp:coreProperties>
</file>