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0" r:id="rId4"/>
    <p:sldId id="322" r:id="rId5"/>
    <p:sldId id="329" r:id="rId6"/>
    <p:sldId id="323" r:id="rId7"/>
    <p:sldId id="324" r:id="rId8"/>
    <p:sldId id="325" r:id="rId9"/>
    <p:sldId id="330" r:id="rId10"/>
    <p:sldId id="327" r:id="rId11"/>
    <p:sldId id="328" r:id="rId12"/>
    <p:sldId id="331" r:id="rId13"/>
    <p:sldId id="332" r:id="rId14"/>
    <p:sldId id="333" r:id="rId15"/>
    <p:sldId id="334" r:id="rId16"/>
    <p:sldId id="335" r:id="rId17"/>
    <p:sldId id="336" r:id="rId18"/>
    <p:sldId id="342" r:id="rId19"/>
    <p:sldId id="338" r:id="rId20"/>
    <p:sldId id="339" r:id="rId21"/>
    <p:sldId id="340" r:id="rId22"/>
    <p:sldId id="341" r:id="rId23"/>
    <p:sldId id="343" r:id="rId24"/>
    <p:sldId id="344" r:id="rId25"/>
    <p:sldId id="345" r:id="rId26"/>
    <p:sldId id="348" r:id="rId27"/>
    <p:sldId id="346" r:id="rId28"/>
    <p:sldId id="347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B089F-D7AD-4810-B9E7-846BBC3DE68D}" v="58" dt="2025-04-16T15:12:13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96B03D5D-FE79-49E3-8B91-C046F7EDB004}"/>
    <pc:docChg chg="undo custSel addSld delSld modSld">
      <pc:chgData name="順哉 徳重" userId="61863bed2814b00a" providerId="LiveId" clId="{96B03D5D-FE79-49E3-8B91-C046F7EDB004}" dt="2025-04-02T14:56:26.264" v="1544" actId="1076"/>
      <pc:docMkLst>
        <pc:docMk/>
      </pc:docMkLst>
      <pc:sldChg chg="modSp mod">
        <pc:chgData name="順哉 徳重" userId="61863bed2814b00a" providerId="LiveId" clId="{96B03D5D-FE79-49E3-8B91-C046F7EDB004}" dt="2025-03-31T11:49:36.312" v="33" actId="14100"/>
        <pc:sldMkLst>
          <pc:docMk/>
          <pc:sldMk cId="1528216126" sldId="256"/>
        </pc:sldMkLst>
        <pc:spChg chg="mod">
          <ac:chgData name="順哉 徳重" userId="61863bed2814b00a" providerId="LiveId" clId="{96B03D5D-FE79-49E3-8B91-C046F7EDB004}" dt="2025-03-31T11:49:36.312" v="33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del">
        <pc:chgData name="順哉 徳重" userId="61863bed2814b00a" providerId="LiveId" clId="{96B03D5D-FE79-49E3-8B91-C046F7EDB004}" dt="2025-03-31T13:16:49.475" v="370" actId="47"/>
        <pc:sldMkLst>
          <pc:docMk/>
          <pc:sldMk cId="3917247542" sldId="257"/>
        </pc:sldMkLst>
      </pc:sldChg>
      <pc:sldChg chg="del">
        <pc:chgData name="順哉 徳重" userId="61863bed2814b00a" providerId="LiveId" clId="{96B03D5D-FE79-49E3-8B91-C046F7EDB004}" dt="2025-03-31T13:16:49.946" v="373" actId="47"/>
        <pc:sldMkLst>
          <pc:docMk/>
          <pc:sldMk cId="2402104933" sldId="264"/>
        </pc:sldMkLst>
      </pc:sldChg>
      <pc:sldChg chg="del">
        <pc:chgData name="順哉 徳重" userId="61863bed2814b00a" providerId="LiveId" clId="{96B03D5D-FE79-49E3-8B91-C046F7EDB004}" dt="2025-03-31T12:43:07.505" v="34" actId="2696"/>
        <pc:sldMkLst>
          <pc:docMk/>
          <pc:sldMk cId="662395573" sldId="276"/>
        </pc:sldMkLst>
      </pc:sldChg>
      <pc:sldChg chg="del">
        <pc:chgData name="順哉 徳重" userId="61863bed2814b00a" providerId="LiveId" clId="{96B03D5D-FE79-49E3-8B91-C046F7EDB004}" dt="2025-03-31T13:16:49.797" v="372" actId="47"/>
        <pc:sldMkLst>
          <pc:docMk/>
          <pc:sldMk cId="3407673219" sldId="277"/>
        </pc:sldMkLst>
      </pc:sldChg>
      <pc:sldChg chg="del">
        <pc:chgData name="順哉 徳重" userId="61863bed2814b00a" providerId="LiveId" clId="{96B03D5D-FE79-49E3-8B91-C046F7EDB004}" dt="2025-03-31T13:16:49.634" v="371" actId="47"/>
        <pc:sldMkLst>
          <pc:docMk/>
          <pc:sldMk cId="2411269841" sldId="278"/>
        </pc:sldMkLst>
      </pc:sldChg>
      <pc:sldChg chg="del">
        <pc:chgData name="順哉 徳重" userId="61863bed2814b00a" providerId="LiveId" clId="{96B03D5D-FE79-49E3-8B91-C046F7EDB004}" dt="2025-03-31T13:16:50.098" v="374" actId="47"/>
        <pc:sldMkLst>
          <pc:docMk/>
          <pc:sldMk cId="3196265429" sldId="279"/>
        </pc:sldMkLst>
      </pc:sldChg>
      <pc:sldChg chg="del">
        <pc:chgData name="順哉 徳重" userId="61863bed2814b00a" providerId="LiveId" clId="{96B03D5D-FE79-49E3-8B91-C046F7EDB004}" dt="2025-03-31T13:16:50.879" v="375" actId="47"/>
        <pc:sldMkLst>
          <pc:docMk/>
          <pc:sldMk cId="2209404818" sldId="280"/>
        </pc:sldMkLst>
      </pc:sldChg>
      <pc:sldChg chg="del">
        <pc:chgData name="順哉 徳重" userId="61863bed2814b00a" providerId="LiveId" clId="{96B03D5D-FE79-49E3-8B91-C046F7EDB004}" dt="2025-03-31T13:16:51.071" v="376" actId="47"/>
        <pc:sldMkLst>
          <pc:docMk/>
          <pc:sldMk cId="1674834057" sldId="281"/>
        </pc:sldMkLst>
      </pc:sldChg>
      <pc:sldChg chg="del">
        <pc:chgData name="順哉 徳重" userId="61863bed2814b00a" providerId="LiveId" clId="{96B03D5D-FE79-49E3-8B91-C046F7EDB004}" dt="2025-03-31T13:16:51.182" v="377" actId="47"/>
        <pc:sldMkLst>
          <pc:docMk/>
          <pc:sldMk cId="2150197188" sldId="282"/>
        </pc:sldMkLst>
      </pc:sldChg>
      <pc:sldChg chg="del">
        <pc:chgData name="順哉 徳重" userId="61863bed2814b00a" providerId="LiveId" clId="{96B03D5D-FE79-49E3-8B91-C046F7EDB004}" dt="2025-03-31T13:16:51.360" v="378" actId="47"/>
        <pc:sldMkLst>
          <pc:docMk/>
          <pc:sldMk cId="4246808139" sldId="283"/>
        </pc:sldMkLst>
      </pc:sldChg>
      <pc:sldChg chg="del">
        <pc:chgData name="順哉 徳重" userId="61863bed2814b00a" providerId="LiveId" clId="{96B03D5D-FE79-49E3-8B91-C046F7EDB004}" dt="2025-03-31T13:16:51.846" v="379" actId="47"/>
        <pc:sldMkLst>
          <pc:docMk/>
          <pc:sldMk cId="2163119191" sldId="284"/>
        </pc:sldMkLst>
      </pc:sldChg>
      <pc:sldChg chg="del">
        <pc:chgData name="順哉 徳重" userId="61863bed2814b00a" providerId="LiveId" clId="{96B03D5D-FE79-49E3-8B91-C046F7EDB004}" dt="2025-03-31T13:16:52.172" v="380" actId="47"/>
        <pc:sldMkLst>
          <pc:docMk/>
          <pc:sldMk cId="3750373122" sldId="285"/>
        </pc:sldMkLst>
      </pc:sldChg>
      <pc:sldChg chg="del">
        <pc:chgData name="順哉 徳重" userId="61863bed2814b00a" providerId="LiveId" clId="{96B03D5D-FE79-49E3-8B91-C046F7EDB004}" dt="2025-03-31T13:16:52.374" v="381" actId="47"/>
        <pc:sldMkLst>
          <pc:docMk/>
          <pc:sldMk cId="2958651972" sldId="286"/>
        </pc:sldMkLst>
      </pc:sldChg>
      <pc:sldChg chg="del">
        <pc:chgData name="順哉 徳重" userId="61863bed2814b00a" providerId="LiveId" clId="{96B03D5D-FE79-49E3-8B91-C046F7EDB004}" dt="2025-03-31T13:16:52.615" v="382" actId="47"/>
        <pc:sldMkLst>
          <pc:docMk/>
          <pc:sldMk cId="2227412746" sldId="287"/>
        </pc:sldMkLst>
      </pc:sldChg>
      <pc:sldChg chg="del">
        <pc:chgData name="順哉 徳重" userId="61863bed2814b00a" providerId="LiveId" clId="{96B03D5D-FE79-49E3-8B91-C046F7EDB004}" dt="2025-03-31T13:16:53.119" v="383" actId="47"/>
        <pc:sldMkLst>
          <pc:docMk/>
          <pc:sldMk cId="2704416719" sldId="288"/>
        </pc:sldMkLst>
      </pc:sldChg>
      <pc:sldChg chg="del">
        <pc:chgData name="順哉 徳重" userId="61863bed2814b00a" providerId="LiveId" clId="{96B03D5D-FE79-49E3-8B91-C046F7EDB004}" dt="2025-03-31T13:16:53.358" v="384" actId="47"/>
        <pc:sldMkLst>
          <pc:docMk/>
          <pc:sldMk cId="3115318069" sldId="289"/>
        </pc:sldMkLst>
      </pc:sldChg>
      <pc:sldChg chg="del">
        <pc:chgData name="順哉 徳重" userId="61863bed2814b00a" providerId="LiveId" clId="{96B03D5D-FE79-49E3-8B91-C046F7EDB004}" dt="2025-03-31T13:16:53.549" v="385" actId="47"/>
        <pc:sldMkLst>
          <pc:docMk/>
          <pc:sldMk cId="1424874615" sldId="290"/>
        </pc:sldMkLst>
      </pc:sldChg>
      <pc:sldChg chg="del">
        <pc:chgData name="順哉 徳重" userId="61863bed2814b00a" providerId="LiveId" clId="{96B03D5D-FE79-49E3-8B91-C046F7EDB004}" dt="2025-03-31T13:16:53.928" v="386" actId="47"/>
        <pc:sldMkLst>
          <pc:docMk/>
          <pc:sldMk cId="2710696968" sldId="291"/>
        </pc:sldMkLst>
      </pc:sldChg>
      <pc:sldChg chg="del">
        <pc:chgData name="順哉 徳重" userId="61863bed2814b00a" providerId="LiveId" clId="{96B03D5D-FE79-49E3-8B91-C046F7EDB004}" dt="2025-03-31T13:16:54.415" v="387" actId="47"/>
        <pc:sldMkLst>
          <pc:docMk/>
          <pc:sldMk cId="2821380008" sldId="292"/>
        </pc:sldMkLst>
      </pc:sldChg>
      <pc:sldChg chg="del">
        <pc:chgData name="順哉 徳重" userId="61863bed2814b00a" providerId="LiveId" clId="{96B03D5D-FE79-49E3-8B91-C046F7EDB004}" dt="2025-03-31T13:16:54.744" v="388" actId="47"/>
        <pc:sldMkLst>
          <pc:docMk/>
          <pc:sldMk cId="3874668087" sldId="293"/>
        </pc:sldMkLst>
      </pc:sldChg>
      <pc:sldChg chg="del">
        <pc:chgData name="順哉 徳重" userId="61863bed2814b00a" providerId="LiveId" clId="{96B03D5D-FE79-49E3-8B91-C046F7EDB004}" dt="2025-03-31T13:16:54.976" v="389" actId="47"/>
        <pc:sldMkLst>
          <pc:docMk/>
          <pc:sldMk cId="1206640958" sldId="294"/>
        </pc:sldMkLst>
      </pc:sldChg>
      <pc:sldChg chg="del">
        <pc:chgData name="順哉 徳重" userId="61863bed2814b00a" providerId="LiveId" clId="{96B03D5D-FE79-49E3-8B91-C046F7EDB004}" dt="2025-03-31T13:16:55.185" v="390" actId="47"/>
        <pc:sldMkLst>
          <pc:docMk/>
          <pc:sldMk cId="1812009870" sldId="295"/>
        </pc:sldMkLst>
      </pc:sldChg>
      <pc:sldChg chg="del">
        <pc:chgData name="順哉 徳重" userId="61863bed2814b00a" providerId="LiveId" clId="{96B03D5D-FE79-49E3-8B91-C046F7EDB004}" dt="2025-03-31T13:16:48.331" v="366" actId="47"/>
        <pc:sldMkLst>
          <pc:docMk/>
          <pc:sldMk cId="613298679" sldId="314"/>
        </pc:sldMkLst>
      </pc:sldChg>
      <pc:sldChg chg="del">
        <pc:chgData name="順哉 徳重" userId="61863bed2814b00a" providerId="LiveId" clId="{96B03D5D-FE79-49E3-8B91-C046F7EDB004}" dt="2025-03-31T13:16:48.988" v="367" actId="47"/>
        <pc:sldMkLst>
          <pc:docMk/>
          <pc:sldMk cId="435369890" sldId="315"/>
        </pc:sldMkLst>
      </pc:sldChg>
      <pc:sldChg chg="del">
        <pc:chgData name="順哉 徳重" userId="61863bed2814b00a" providerId="LiveId" clId="{96B03D5D-FE79-49E3-8B91-C046F7EDB004}" dt="2025-03-31T13:16:49.160" v="368" actId="47"/>
        <pc:sldMkLst>
          <pc:docMk/>
          <pc:sldMk cId="3478160988" sldId="317"/>
        </pc:sldMkLst>
      </pc:sldChg>
      <pc:sldChg chg="del">
        <pc:chgData name="順哉 徳重" userId="61863bed2814b00a" providerId="LiveId" clId="{96B03D5D-FE79-49E3-8B91-C046F7EDB004}" dt="2025-03-31T13:16:49.318" v="369" actId="47"/>
        <pc:sldMkLst>
          <pc:docMk/>
          <pc:sldMk cId="767040017" sldId="318"/>
        </pc:sldMkLst>
      </pc:sldChg>
      <pc:sldChg chg="add del">
        <pc:chgData name="順哉 徳重" userId="61863bed2814b00a" providerId="LiveId" clId="{96B03D5D-FE79-49E3-8B91-C046F7EDB004}" dt="2025-03-31T12:44:03.191" v="39" actId="2696"/>
        <pc:sldMkLst>
          <pc:docMk/>
          <pc:sldMk cId="2389802399" sldId="319"/>
        </pc:sldMkLst>
      </pc:sldChg>
      <pc:sldChg chg="new del">
        <pc:chgData name="順哉 徳重" userId="61863bed2814b00a" providerId="LiveId" clId="{96B03D5D-FE79-49E3-8B91-C046F7EDB004}" dt="2025-03-31T12:43:54.312" v="37" actId="2696"/>
        <pc:sldMkLst>
          <pc:docMk/>
          <pc:sldMk cId="2987281067" sldId="319"/>
        </pc:sldMkLst>
      </pc:sldChg>
      <pc:sldChg chg="addSp delSp modSp new mod">
        <pc:chgData name="順哉 徳重" userId="61863bed2814b00a" providerId="LiveId" clId="{96B03D5D-FE79-49E3-8B91-C046F7EDB004}" dt="2025-04-02T13:31:58.193" v="428" actId="2711"/>
        <pc:sldMkLst>
          <pc:docMk/>
          <pc:sldMk cId="1638014429" sldId="320"/>
        </pc:sldMkLst>
        <pc:spChg chg="add mod">
          <ac:chgData name="順哉 徳重" userId="61863bed2814b00a" providerId="LiveId" clId="{96B03D5D-FE79-49E3-8B91-C046F7EDB004}" dt="2025-04-02T13:31:58.193" v="428" actId="2711"/>
          <ac:spMkLst>
            <pc:docMk/>
            <pc:sldMk cId="1638014429" sldId="320"/>
            <ac:spMk id="2" creationId="{F94DE2C9-DAE8-E7CE-7A50-DA1771223315}"/>
          </ac:spMkLst>
        </pc:spChg>
      </pc:sldChg>
      <pc:sldChg chg="addSp delSp modSp add mod">
        <pc:chgData name="順哉 徳重" userId="61863bed2814b00a" providerId="LiveId" clId="{96B03D5D-FE79-49E3-8B91-C046F7EDB004}" dt="2025-04-02T13:54:58.249" v="484" actId="1076"/>
        <pc:sldMkLst>
          <pc:docMk/>
          <pc:sldMk cId="1291155482" sldId="321"/>
        </pc:sldMkLst>
        <pc:spChg chg="add mod">
          <ac:chgData name="順哉 徳重" userId="61863bed2814b00a" providerId="LiveId" clId="{96B03D5D-FE79-49E3-8B91-C046F7EDB004}" dt="2025-04-02T13:54:58.249" v="484" actId="1076"/>
          <ac:spMkLst>
            <pc:docMk/>
            <pc:sldMk cId="1291155482" sldId="321"/>
            <ac:spMk id="4" creationId="{DFF47C63-02B1-F229-BB7A-B871392D8D17}"/>
          </ac:spMkLst>
        </pc:spChg>
        <pc:spChg chg="add mod">
          <ac:chgData name="順哉 徳重" userId="61863bed2814b00a" providerId="LiveId" clId="{96B03D5D-FE79-49E3-8B91-C046F7EDB004}" dt="2025-04-02T13:54:41.962" v="482" actId="1076"/>
          <ac:spMkLst>
            <pc:docMk/>
            <pc:sldMk cId="1291155482" sldId="321"/>
            <ac:spMk id="5" creationId="{EF4EEB91-C992-9722-F90D-71204F966F24}"/>
          </ac:spMkLst>
        </pc:spChg>
      </pc:sldChg>
      <pc:sldChg chg="addSp delSp modSp add mod">
        <pc:chgData name="順哉 徳重" userId="61863bed2814b00a" providerId="LiveId" clId="{96B03D5D-FE79-49E3-8B91-C046F7EDB004}" dt="2025-04-02T14:10:17.584" v="646" actId="21"/>
        <pc:sldMkLst>
          <pc:docMk/>
          <pc:sldMk cId="1216323652" sldId="322"/>
        </pc:sldMkLst>
      </pc:sldChg>
      <pc:sldChg chg="addSp modSp add mod">
        <pc:chgData name="順哉 徳重" userId="61863bed2814b00a" providerId="LiveId" clId="{96B03D5D-FE79-49E3-8B91-C046F7EDB004}" dt="2025-04-02T14:15:00.159" v="824" actId="14100"/>
        <pc:sldMkLst>
          <pc:docMk/>
          <pc:sldMk cId="907298715" sldId="323"/>
        </pc:sldMkLst>
      </pc:sldChg>
      <pc:sldChg chg="addSp delSp modSp add mod">
        <pc:chgData name="順哉 徳重" userId="61863bed2814b00a" providerId="LiveId" clId="{96B03D5D-FE79-49E3-8B91-C046F7EDB004}" dt="2025-04-02T14:22:20.685" v="1078" actId="1076"/>
        <pc:sldMkLst>
          <pc:docMk/>
          <pc:sldMk cId="4168514780" sldId="324"/>
        </pc:sldMkLst>
      </pc:sldChg>
      <pc:sldChg chg="addSp modSp add mod">
        <pc:chgData name="順哉 徳重" userId="61863bed2814b00a" providerId="LiveId" clId="{96B03D5D-FE79-49E3-8B91-C046F7EDB004}" dt="2025-04-02T14:37:43.448" v="1259" actId="1076"/>
        <pc:sldMkLst>
          <pc:docMk/>
          <pc:sldMk cId="961056118" sldId="325"/>
        </pc:sldMkLst>
      </pc:sldChg>
      <pc:sldChg chg="addSp delSp modSp add mod">
        <pc:chgData name="順哉 徳重" userId="61863bed2814b00a" providerId="LiveId" clId="{96B03D5D-FE79-49E3-8B91-C046F7EDB004}" dt="2025-04-02T14:45:59.782" v="1447" actId="14100"/>
        <pc:sldMkLst>
          <pc:docMk/>
          <pc:sldMk cId="2909932432" sldId="326"/>
        </pc:sldMkLst>
      </pc:sldChg>
      <pc:sldChg chg="addSp delSp modSp add mod">
        <pc:chgData name="順哉 徳重" userId="61863bed2814b00a" providerId="LiveId" clId="{96B03D5D-FE79-49E3-8B91-C046F7EDB004}" dt="2025-04-02T14:52:17.166" v="1480" actId="14100"/>
        <pc:sldMkLst>
          <pc:docMk/>
          <pc:sldMk cId="3633470953" sldId="327"/>
        </pc:sldMkLst>
      </pc:sldChg>
      <pc:sldChg chg="addSp modSp add mod">
        <pc:chgData name="順哉 徳重" userId="61863bed2814b00a" providerId="LiveId" clId="{96B03D5D-FE79-49E3-8B91-C046F7EDB004}" dt="2025-04-02T14:52:59.076" v="1482" actId="1076"/>
        <pc:sldMkLst>
          <pc:docMk/>
          <pc:sldMk cId="328345514" sldId="328"/>
        </pc:sldMkLst>
      </pc:sldChg>
      <pc:sldChg chg="addSp modSp add mod">
        <pc:chgData name="順哉 徳重" userId="61863bed2814b00a" providerId="LiveId" clId="{96B03D5D-FE79-49E3-8B91-C046F7EDB004}" dt="2025-04-02T14:56:26.264" v="1544" actId="1076"/>
        <pc:sldMkLst>
          <pc:docMk/>
          <pc:sldMk cId="2509610040" sldId="329"/>
        </pc:sldMkLst>
      </pc:sldChg>
      <pc:sldChg chg="add del">
        <pc:chgData name="順哉 徳重" userId="61863bed2814b00a" providerId="LiveId" clId="{96B03D5D-FE79-49E3-8B91-C046F7EDB004}" dt="2025-04-02T14:55:22.931" v="1484" actId="47"/>
        <pc:sldMkLst>
          <pc:docMk/>
          <pc:sldMk cId="397347919" sldId="330"/>
        </pc:sldMkLst>
      </pc:sldChg>
      <pc:sldChg chg="add del">
        <pc:chgData name="順哉 徳重" userId="61863bed2814b00a" providerId="LiveId" clId="{96B03D5D-FE79-49E3-8B91-C046F7EDB004}" dt="2025-04-02T14:55:28.114" v="1486" actId="47"/>
        <pc:sldMkLst>
          <pc:docMk/>
          <pc:sldMk cId="3097613033" sldId="331"/>
        </pc:sldMkLst>
      </pc:sldChg>
      <pc:sldChg chg="add del">
        <pc:chgData name="順哉 徳重" userId="61863bed2814b00a" providerId="LiveId" clId="{96B03D5D-FE79-49E3-8B91-C046F7EDB004}" dt="2025-04-02T14:55:27.299" v="1485" actId="47"/>
        <pc:sldMkLst>
          <pc:docMk/>
          <pc:sldMk cId="3487830303" sldId="332"/>
        </pc:sldMkLst>
      </pc:sldChg>
    </pc:docChg>
  </pc:docChgLst>
  <pc:docChgLst>
    <pc:chgData name="順哉 徳重" userId="61863bed2814b00a" providerId="LiveId" clId="{541B089F-D7AD-4810-B9E7-846BBC3DE68D}"/>
    <pc:docChg chg="undo custSel addSld delSld modSld sldOrd">
      <pc:chgData name="順哉 徳重" userId="61863bed2814b00a" providerId="LiveId" clId="{541B089F-D7AD-4810-B9E7-846BBC3DE68D}" dt="2025-04-16T15:12:33.679" v="2578" actId="1076"/>
      <pc:docMkLst>
        <pc:docMk/>
      </pc:docMkLst>
      <pc:sldChg chg="modSp mod">
        <pc:chgData name="順哉 徳重" userId="61863bed2814b00a" providerId="LiveId" clId="{541B089F-D7AD-4810-B9E7-846BBC3DE68D}" dt="2025-04-15T11:03:52.421" v="31" actId="20577"/>
        <pc:sldMkLst>
          <pc:docMk/>
          <pc:sldMk cId="1528216126" sldId="256"/>
        </pc:sldMkLst>
        <pc:spChg chg="mod">
          <ac:chgData name="順哉 徳重" userId="61863bed2814b00a" providerId="LiveId" clId="{541B089F-D7AD-4810-B9E7-846BBC3DE68D}" dt="2025-04-15T11:03:52.421" v="31" actId="20577"/>
          <ac:spMkLst>
            <pc:docMk/>
            <pc:sldMk cId="1528216126" sldId="256"/>
            <ac:spMk id="2" creationId="{3280058D-49E3-AF83-0C38-2B9F69507393}"/>
          </ac:spMkLst>
        </pc:spChg>
      </pc:sldChg>
      <pc:sldChg chg="modSp mod ord">
        <pc:chgData name="順哉 徳重" userId="61863bed2814b00a" providerId="LiveId" clId="{541B089F-D7AD-4810-B9E7-846BBC3DE68D}" dt="2025-04-16T14:04:03.256" v="2005"/>
        <pc:sldMkLst>
          <pc:docMk/>
          <pc:sldMk cId="1638014429" sldId="320"/>
        </pc:sldMkLst>
        <pc:spChg chg="mod">
          <ac:chgData name="順哉 徳重" userId="61863bed2814b00a" providerId="LiveId" clId="{541B089F-D7AD-4810-B9E7-846BBC3DE68D}" dt="2025-04-15T11:09:55.594" v="95"/>
          <ac:spMkLst>
            <pc:docMk/>
            <pc:sldMk cId="1638014429" sldId="320"/>
            <ac:spMk id="2" creationId="{F94DE2C9-DAE8-E7CE-7A50-DA1771223315}"/>
          </ac:spMkLst>
        </pc:spChg>
      </pc:sldChg>
      <pc:sldChg chg="addSp modSp mod">
        <pc:chgData name="順哉 徳重" userId="61863bed2814b00a" providerId="LiveId" clId="{541B089F-D7AD-4810-B9E7-846BBC3DE68D}" dt="2025-04-16T13:24:31.881" v="1828" actId="1076"/>
        <pc:sldMkLst>
          <pc:docMk/>
          <pc:sldMk cId="1291155482" sldId="321"/>
        </pc:sldMkLst>
        <pc:spChg chg="add mod">
          <ac:chgData name="順哉 徳重" userId="61863bed2814b00a" providerId="LiveId" clId="{541B089F-D7AD-4810-B9E7-846BBC3DE68D}" dt="2025-04-15T11:14:23.058" v="271" actId="1076"/>
          <ac:spMkLst>
            <pc:docMk/>
            <pc:sldMk cId="1291155482" sldId="321"/>
            <ac:spMk id="3" creationId="{CB7E871E-4E3C-17F7-B2CB-49E3F644250F}"/>
          </ac:spMkLst>
        </pc:spChg>
        <pc:spChg chg="mod">
          <ac:chgData name="順哉 徳重" userId="61863bed2814b00a" providerId="LiveId" clId="{541B089F-D7AD-4810-B9E7-846BBC3DE68D}" dt="2025-04-15T11:13:29.681" v="199" actId="255"/>
          <ac:spMkLst>
            <pc:docMk/>
            <pc:sldMk cId="1291155482" sldId="321"/>
            <ac:spMk id="4" creationId="{DFF47C63-02B1-F229-BB7A-B871392D8D17}"/>
          </ac:spMkLst>
        </pc:spChg>
        <pc:spChg chg="mod">
          <ac:chgData name="順哉 徳重" userId="61863bed2814b00a" providerId="LiveId" clId="{541B089F-D7AD-4810-B9E7-846BBC3DE68D}" dt="2025-04-15T11:11:39.894" v="104" actId="20577"/>
          <ac:spMkLst>
            <pc:docMk/>
            <pc:sldMk cId="1291155482" sldId="321"/>
            <ac:spMk id="5" creationId="{EF4EEB91-C992-9722-F90D-71204F966F24}"/>
          </ac:spMkLst>
        </pc:spChg>
        <pc:spChg chg="add mod">
          <ac:chgData name="順哉 徳重" userId="61863bed2814b00a" providerId="LiveId" clId="{541B089F-D7AD-4810-B9E7-846BBC3DE68D}" dt="2025-04-15T11:19:02.222" v="513" actId="1076"/>
          <ac:spMkLst>
            <pc:docMk/>
            <pc:sldMk cId="1291155482" sldId="321"/>
            <ac:spMk id="7" creationId="{A30709E4-4F9B-1812-234A-DF40CF892FE6}"/>
          </ac:spMkLst>
        </pc:spChg>
        <pc:spChg chg="add mod">
          <ac:chgData name="順哉 徳重" userId="61863bed2814b00a" providerId="LiveId" clId="{541B089F-D7AD-4810-B9E7-846BBC3DE68D}" dt="2025-04-15T11:20:21.827" v="554" actId="1076"/>
          <ac:spMkLst>
            <pc:docMk/>
            <pc:sldMk cId="1291155482" sldId="321"/>
            <ac:spMk id="9" creationId="{8E1E03EB-576E-4C3D-CC62-511EADB5E05C}"/>
          </ac:spMkLst>
        </pc:spChg>
        <pc:spChg chg="add mod">
          <ac:chgData name="順哉 徳重" userId="61863bed2814b00a" providerId="LiveId" clId="{541B089F-D7AD-4810-B9E7-846BBC3DE68D}" dt="2025-04-15T11:20:27.483" v="555" actId="1076"/>
          <ac:spMkLst>
            <pc:docMk/>
            <pc:sldMk cId="1291155482" sldId="321"/>
            <ac:spMk id="11" creationId="{5390AC1D-2E7B-0ADF-06F9-9EBC31B42E7E}"/>
          </ac:spMkLst>
        </pc:spChg>
        <pc:spChg chg="add mod">
          <ac:chgData name="順哉 徳重" userId="61863bed2814b00a" providerId="LiveId" clId="{541B089F-D7AD-4810-B9E7-846BBC3DE68D}" dt="2025-04-15T11:20:10.003" v="553" actId="1076"/>
          <ac:spMkLst>
            <pc:docMk/>
            <pc:sldMk cId="1291155482" sldId="321"/>
            <ac:spMk id="12" creationId="{72601FF0-3CEF-F2D7-9F69-5A1A80D888B9}"/>
          </ac:spMkLst>
        </pc:spChg>
        <pc:spChg chg="add mod">
          <ac:chgData name="順哉 徳重" userId="61863bed2814b00a" providerId="LiveId" clId="{541B089F-D7AD-4810-B9E7-846BBC3DE68D}" dt="2025-04-15T11:20:03.765" v="552" actId="20577"/>
          <ac:spMkLst>
            <pc:docMk/>
            <pc:sldMk cId="1291155482" sldId="321"/>
            <ac:spMk id="13" creationId="{75F78426-9590-0227-960B-2E12BF9DD1DB}"/>
          </ac:spMkLst>
        </pc:spChg>
        <pc:spChg chg="add mod">
          <ac:chgData name="順哉 徳重" userId="61863bed2814b00a" providerId="LiveId" clId="{541B089F-D7AD-4810-B9E7-846BBC3DE68D}" dt="2025-04-16T13:24:31.881" v="1828" actId="1076"/>
          <ac:spMkLst>
            <pc:docMk/>
            <pc:sldMk cId="1291155482" sldId="321"/>
            <ac:spMk id="15" creationId="{E63280C9-74D3-7FFE-4C06-52B6C5A29D02}"/>
          </ac:spMkLst>
        </pc:spChg>
      </pc:sldChg>
      <pc:sldChg chg="addSp modSp new mod">
        <pc:chgData name="順哉 徳重" userId="61863bed2814b00a" providerId="LiveId" clId="{541B089F-D7AD-4810-B9E7-846BBC3DE68D}" dt="2025-04-15T13:54:25.203" v="929" actId="20577"/>
        <pc:sldMkLst>
          <pc:docMk/>
          <pc:sldMk cId="597378199" sldId="322"/>
        </pc:sldMkLst>
        <pc:spChg chg="add mod">
          <ac:chgData name="順哉 徳重" userId="61863bed2814b00a" providerId="LiveId" clId="{541B089F-D7AD-4810-B9E7-846BBC3DE68D}" dt="2025-04-15T13:34:59.666" v="635" actId="20577"/>
          <ac:spMkLst>
            <pc:docMk/>
            <pc:sldMk cId="597378199" sldId="322"/>
            <ac:spMk id="2" creationId="{EF2686F1-435C-E09D-6BE3-02B860A11F1E}"/>
          </ac:spMkLst>
        </pc:spChg>
        <pc:spChg chg="add mod">
          <ac:chgData name="順哉 徳重" userId="61863bed2814b00a" providerId="LiveId" clId="{541B089F-D7AD-4810-B9E7-846BBC3DE68D}" dt="2025-04-15T13:54:04.541" v="916" actId="20577"/>
          <ac:spMkLst>
            <pc:docMk/>
            <pc:sldMk cId="597378199" sldId="322"/>
            <ac:spMk id="3" creationId="{B27FFAFF-552A-613D-FD3B-B8607AC8BB65}"/>
          </ac:spMkLst>
        </pc:spChg>
        <pc:spChg chg="add mod">
          <ac:chgData name="順哉 徳重" userId="61863bed2814b00a" providerId="LiveId" clId="{541B089F-D7AD-4810-B9E7-846BBC3DE68D}" dt="2025-04-15T13:54:14.692" v="922" actId="20577"/>
          <ac:spMkLst>
            <pc:docMk/>
            <pc:sldMk cId="597378199" sldId="322"/>
            <ac:spMk id="6" creationId="{CCD08724-44F7-00B6-1D4E-17E150CA9EAC}"/>
          </ac:spMkLst>
        </pc:spChg>
        <pc:spChg chg="add mod">
          <ac:chgData name="順哉 徳重" userId="61863bed2814b00a" providerId="LiveId" clId="{541B089F-D7AD-4810-B9E7-846BBC3DE68D}" dt="2025-04-15T13:54:25.203" v="929" actId="20577"/>
          <ac:spMkLst>
            <pc:docMk/>
            <pc:sldMk cId="597378199" sldId="322"/>
            <ac:spMk id="9" creationId="{47894AA2-881E-508A-D454-890380E6FF7E}"/>
          </ac:spMkLst>
        </pc:spChg>
        <pc:picChg chg="add mod">
          <ac:chgData name="順哉 徳重" userId="61863bed2814b00a" providerId="LiveId" clId="{541B089F-D7AD-4810-B9E7-846BBC3DE68D}" dt="2025-04-15T13:37:08.155" v="683" actId="1076"/>
          <ac:picMkLst>
            <pc:docMk/>
            <pc:sldMk cId="597378199" sldId="322"/>
            <ac:picMk id="5" creationId="{635EC664-C165-1B88-8536-06553FC38F63}"/>
          </ac:picMkLst>
        </pc:picChg>
        <pc:picChg chg="add mod">
          <ac:chgData name="順哉 徳重" userId="61863bed2814b00a" providerId="LiveId" clId="{541B089F-D7AD-4810-B9E7-846BBC3DE68D}" dt="2025-04-15T13:38:13.200" v="713" actId="1076"/>
          <ac:picMkLst>
            <pc:docMk/>
            <pc:sldMk cId="597378199" sldId="322"/>
            <ac:picMk id="8" creationId="{D6DE4157-73A4-D7D7-E1F1-4DF58EF9D1A3}"/>
          </ac:picMkLst>
        </pc:picChg>
      </pc:sldChg>
      <pc:sldChg chg="del">
        <pc:chgData name="順哉 徳重" userId="61863bed2814b00a" providerId="LiveId" clId="{541B089F-D7AD-4810-B9E7-846BBC3DE68D}" dt="2025-04-15T13:32:11.751" v="556" actId="47"/>
        <pc:sldMkLst>
          <pc:docMk/>
          <pc:sldMk cId="1216323652" sldId="322"/>
        </pc:sldMkLst>
      </pc:sldChg>
      <pc:sldChg chg="del">
        <pc:chgData name="順哉 徳重" userId="61863bed2814b00a" providerId="LiveId" clId="{541B089F-D7AD-4810-B9E7-846BBC3DE68D}" dt="2025-04-15T13:32:13.013" v="557" actId="47"/>
        <pc:sldMkLst>
          <pc:docMk/>
          <pc:sldMk cId="907298715" sldId="323"/>
        </pc:sldMkLst>
      </pc:sldChg>
      <pc:sldChg chg="addSp delSp modSp add mod">
        <pc:chgData name="順哉 徳重" userId="61863bed2814b00a" providerId="LiveId" clId="{541B089F-D7AD-4810-B9E7-846BBC3DE68D}" dt="2025-04-16T13:26:48.714" v="1831" actId="14100"/>
        <pc:sldMkLst>
          <pc:docMk/>
          <pc:sldMk cId="1034406128" sldId="323"/>
        </pc:sldMkLst>
        <pc:spChg chg="add mod">
          <ac:chgData name="順哉 徳重" userId="61863bed2814b00a" providerId="LiveId" clId="{541B089F-D7AD-4810-B9E7-846BBC3DE68D}" dt="2025-04-15T13:48:07.660" v="906" actId="313"/>
          <ac:spMkLst>
            <pc:docMk/>
            <pc:sldMk cId="1034406128" sldId="323"/>
            <ac:spMk id="3" creationId="{A6C3BEBE-5496-13F3-2AEE-7B6E553762AA}"/>
          </ac:spMkLst>
        </pc:spChg>
        <pc:spChg chg="add del">
          <ac:chgData name="順哉 徳重" userId="61863bed2814b00a" providerId="LiveId" clId="{541B089F-D7AD-4810-B9E7-846BBC3DE68D}" dt="2025-04-15T13:43:04.699" v="752" actId="11529"/>
          <ac:spMkLst>
            <pc:docMk/>
            <pc:sldMk cId="1034406128" sldId="323"/>
            <ac:spMk id="4" creationId="{53E72582-F2BB-99A9-576B-738E1EE0F243}"/>
          </ac:spMkLst>
        </pc:spChg>
        <pc:spChg chg="add mod">
          <ac:chgData name="順哉 徳重" userId="61863bed2814b00a" providerId="LiveId" clId="{541B089F-D7AD-4810-B9E7-846BBC3DE68D}" dt="2025-04-15T13:48:31.170" v="907" actId="1076"/>
          <ac:spMkLst>
            <pc:docMk/>
            <pc:sldMk cId="1034406128" sldId="323"/>
            <ac:spMk id="5" creationId="{D11FDB46-B450-C1FE-133B-5F983E89DB63}"/>
          </ac:spMkLst>
        </pc:spChg>
        <pc:spChg chg="add mod">
          <ac:chgData name="順哉 徳重" userId="61863bed2814b00a" providerId="LiveId" clId="{541B089F-D7AD-4810-B9E7-846BBC3DE68D}" dt="2025-04-16T13:26:48.714" v="1831" actId="14100"/>
          <ac:spMkLst>
            <pc:docMk/>
            <pc:sldMk cId="1034406128" sldId="323"/>
            <ac:spMk id="6" creationId="{E0746EB4-96BD-B7F6-CEF4-D13AFFE03326}"/>
          </ac:spMkLst>
        </pc:spChg>
      </pc:sldChg>
      <pc:sldChg chg="addSp delSp modSp add mod">
        <pc:chgData name="順哉 徳重" userId="61863bed2814b00a" providerId="LiveId" clId="{541B089F-D7AD-4810-B9E7-846BBC3DE68D}" dt="2025-04-15T14:14:34.150" v="1227" actId="20577"/>
        <pc:sldMkLst>
          <pc:docMk/>
          <pc:sldMk cId="662203341" sldId="324"/>
        </pc:sldMkLst>
        <pc:spChg chg="add del mod">
          <ac:chgData name="順哉 徳重" userId="61863bed2814b00a" providerId="LiveId" clId="{541B089F-D7AD-4810-B9E7-846BBC3DE68D}" dt="2025-04-15T13:56:59.569" v="951" actId="21"/>
          <ac:spMkLst>
            <pc:docMk/>
            <pc:sldMk cId="662203341" sldId="324"/>
            <ac:spMk id="3" creationId="{7E8BC59D-4477-9615-65D1-0FA09DBA36A8}"/>
          </ac:spMkLst>
        </pc:spChg>
        <pc:spChg chg="add del mod">
          <ac:chgData name="順哉 徳重" userId="61863bed2814b00a" providerId="LiveId" clId="{541B089F-D7AD-4810-B9E7-846BBC3DE68D}" dt="2025-04-15T13:58:12.410" v="955" actId="21"/>
          <ac:spMkLst>
            <pc:docMk/>
            <pc:sldMk cId="662203341" sldId="324"/>
            <ac:spMk id="5" creationId="{7A7F9E14-75D1-6ED9-5BD5-8D331DFF167D}"/>
          </ac:spMkLst>
        </pc:spChg>
        <pc:spChg chg="add mod">
          <ac:chgData name="順哉 徳重" userId="61863bed2814b00a" providerId="LiveId" clId="{541B089F-D7AD-4810-B9E7-846BBC3DE68D}" dt="2025-04-15T14:14:34.150" v="1227" actId="20577"/>
          <ac:spMkLst>
            <pc:docMk/>
            <pc:sldMk cId="662203341" sldId="324"/>
            <ac:spMk id="10" creationId="{C3D22168-B298-F9EE-D23D-AAF3133229CB}"/>
          </ac:spMkLst>
        </pc:spChg>
        <pc:picChg chg="add mod">
          <ac:chgData name="順哉 徳重" userId="61863bed2814b00a" providerId="LiveId" clId="{541B089F-D7AD-4810-B9E7-846BBC3DE68D}" dt="2025-04-15T14:01:15.253" v="967" actId="14100"/>
          <ac:picMkLst>
            <pc:docMk/>
            <pc:sldMk cId="662203341" sldId="324"/>
            <ac:picMk id="7" creationId="{8468FC40-F8AE-FB28-704C-6BF9734FCFC9}"/>
          </ac:picMkLst>
        </pc:picChg>
        <pc:picChg chg="add del mod">
          <ac:chgData name="順哉 徳重" userId="61863bed2814b00a" providerId="LiveId" clId="{541B089F-D7AD-4810-B9E7-846BBC3DE68D}" dt="2025-04-15T14:00:43.851" v="962" actId="21"/>
          <ac:picMkLst>
            <pc:docMk/>
            <pc:sldMk cId="662203341" sldId="324"/>
            <ac:picMk id="9" creationId="{2E6E7B91-9D00-80E6-943A-2B9F375F2200}"/>
          </ac:picMkLst>
        </pc:picChg>
      </pc:sldChg>
      <pc:sldChg chg="del">
        <pc:chgData name="順哉 徳重" userId="61863bed2814b00a" providerId="LiveId" clId="{541B089F-D7AD-4810-B9E7-846BBC3DE68D}" dt="2025-04-15T13:32:13.556" v="558" actId="47"/>
        <pc:sldMkLst>
          <pc:docMk/>
          <pc:sldMk cId="4168514780" sldId="324"/>
        </pc:sldMkLst>
      </pc:sldChg>
      <pc:sldChg chg="del">
        <pc:chgData name="順哉 徳重" userId="61863bed2814b00a" providerId="LiveId" clId="{541B089F-D7AD-4810-B9E7-846BBC3DE68D}" dt="2025-04-15T13:32:13.971" v="559" actId="47"/>
        <pc:sldMkLst>
          <pc:docMk/>
          <pc:sldMk cId="961056118" sldId="325"/>
        </pc:sldMkLst>
      </pc:sldChg>
      <pc:sldChg chg="addSp modSp add mod">
        <pc:chgData name="順哉 徳重" userId="61863bed2814b00a" providerId="LiveId" clId="{541B089F-D7AD-4810-B9E7-846BBC3DE68D}" dt="2025-04-15T14:00:50.777" v="964" actId="1076"/>
        <pc:sldMkLst>
          <pc:docMk/>
          <pc:sldMk cId="2890509498" sldId="325"/>
        </pc:sldMkLst>
        <pc:picChg chg="add mod">
          <ac:chgData name="順哉 徳重" userId="61863bed2814b00a" providerId="LiveId" clId="{541B089F-D7AD-4810-B9E7-846BBC3DE68D}" dt="2025-04-15T14:00:50.777" v="964" actId="1076"/>
          <ac:picMkLst>
            <pc:docMk/>
            <pc:sldMk cId="2890509498" sldId="325"/>
            <ac:picMk id="9" creationId="{2E6E7B91-9D00-80E6-943A-2B9F375F2200}"/>
          </ac:picMkLst>
        </pc:picChg>
      </pc:sldChg>
      <pc:sldChg chg="del">
        <pc:chgData name="順哉 徳重" userId="61863bed2814b00a" providerId="LiveId" clId="{541B089F-D7AD-4810-B9E7-846BBC3DE68D}" dt="2025-04-15T13:32:14.433" v="560" actId="47"/>
        <pc:sldMkLst>
          <pc:docMk/>
          <pc:sldMk cId="2909932432" sldId="326"/>
        </pc:sldMkLst>
      </pc:sldChg>
      <pc:sldChg chg="add del">
        <pc:chgData name="順哉 徳重" userId="61863bed2814b00a" providerId="LiveId" clId="{541B089F-D7AD-4810-B9E7-846BBC3DE68D}" dt="2025-04-15T14:32:47.106" v="1228" actId="2696"/>
        <pc:sldMkLst>
          <pc:docMk/>
          <pc:sldMk cId="3394484107" sldId="326"/>
        </pc:sldMkLst>
      </pc:sldChg>
      <pc:sldChg chg="addSp delSp modSp add mod">
        <pc:chgData name="順哉 徳重" userId="61863bed2814b00a" providerId="LiveId" clId="{541B089F-D7AD-4810-B9E7-846BBC3DE68D}" dt="2025-04-15T15:29:45.359" v="1566" actId="14100"/>
        <pc:sldMkLst>
          <pc:docMk/>
          <pc:sldMk cId="3436289448" sldId="327"/>
        </pc:sldMkLst>
        <pc:spChg chg="add mod">
          <ac:chgData name="順哉 徳重" userId="61863bed2814b00a" providerId="LiveId" clId="{541B089F-D7AD-4810-B9E7-846BBC3DE68D}" dt="2025-04-15T15:25:43.343" v="1288" actId="313"/>
          <ac:spMkLst>
            <pc:docMk/>
            <pc:sldMk cId="3436289448" sldId="327"/>
            <ac:spMk id="3" creationId="{80DAA6B4-2A6D-A92F-58CC-588E24B06AED}"/>
          </ac:spMkLst>
        </pc:spChg>
        <pc:spChg chg="add del">
          <ac:chgData name="順哉 徳重" userId="61863bed2814b00a" providerId="LiveId" clId="{541B089F-D7AD-4810-B9E7-846BBC3DE68D}" dt="2025-04-15T15:25:57.626" v="1290" actId="22"/>
          <ac:spMkLst>
            <pc:docMk/>
            <pc:sldMk cId="3436289448" sldId="327"/>
            <ac:spMk id="5" creationId="{2987D889-6A55-290F-4059-636BFE948EC0}"/>
          </ac:spMkLst>
        </pc:spChg>
        <pc:spChg chg="add mod">
          <ac:chgData name="順哉 徳重" userId="61863bed2814b00a" providerId="LiveId" clId="{541B089F-D7AD-4810-B9E7-846BBC3DE68D}" dt="2025-04-15T15:29:45.359" v="1566" actId="14100"/>
          <ac:spMkLst>
            <pc:docMk/>
            <pc:sldMk cId="3436289448" sldId="327"/>
            <ac:spMk id="6" creationId="{17271F06-6ED5-6D21-D09F-CA4C801F83FE}"/>
          </ac:spMkLst>
        </pc:spChg>
      </pc:sldChg>
      <pc:sldChg chg="del">
        <pc:chgData name="順哉 徳重" userId="61863bed2814b00a" providerId="LiveId" clId="{541B089F-D7AD-4810-B9E7-846BBC3DE68D}" dt="2025-04-15T13:32:14.963" v="561" actId="47"/>
        <pc:sldMkLst>
          <pc:docMk/>
          <pc:sldMk cId="3633470953" sldId="327"/>
        </pc:sldMkLst>
      </pc:sldChg>
      <pc:sldChg chg="del">
        <pc:chgData name="順哉 徳重" userId="61863bed2814b00a" providerId="LiveId" clId="{541B089F-D7AD-4810-B9E7-846BBC3DE68D}" dt="2025-04-15T13:32:15.821" v="562" actId="47"/>
        <pc:sldMkLst>
          <pc:docMk/>
          <pc:sldMk cId="328345514" sldId="328"/>
        </pc:sldMkLst>
      </pc:sldChg>
      <pc:sldChg chg="addSp delSp modSp add mod">
        <pc:chgData name="順哉 徳重" userId="61863bed2814b00a" providerId="LiveId" clId="{541B089F-D7AD-4810-B9E7-846BBC3DE68D}" dt="2025-04-15T15:34:33.876" v="1572" actId="21"/>
        <pc:sldMkLst>
          <pc:docMk/>
          <pc:sldMk cId="2001222144" sldId="328"/>
        </pc:sldMkLst>
        <pc:picChg chg="add mod">
          <ac:chgData name="順哉 徳重" userId="61863bed2814b00a" providerId="LiveId" clId="{541B089F-D7AD-4810-B9E7-846BBC3DE68D}" dt="2025-04-15T15:33:20.195" v="1569" actId="1076"/>
          <ac:picMkLst>
            <pc:docMk/>
            <pc:sldMk cId="2001222144" sldId="328"/>
            <ac:picMk id="3" creationId="{4F97B372-77BA-4B5C-AEBE-4EEFDCE30AB8}"/>
          </ac:picMkLst>
        </pc:picChg>
        <pc:picChg chg="add del">
          <ac:chgData name="順哉 徳重" userId="61863bed2814b00a" providerId="LiveId" clId="{541B089F-D7AD-4810-B9E7-846BBC3DE68D}" dt="2025-04-15T15:34:33.876" v="1572" actId="21"/>
          <ac:picMkLst>
            <pc:docMk/>
            <pc:sldMk cId="2001222144" sldId="328"/>
            <ac:picMk id="5" creationId="{711C614E-FECC-4845-BA8C-A2C27B2E2E63}"/>
          </ac:picMkLst>
        </pc:picChg>
      </pc:sldChg>
      <pc:sldChg chg="addSp delSp modSp add mod">
        <pc:chgData name="順哉 徳重" userId="61863bed2814b00a" providerId="LiveId" clId="{541B089F-D7AD-4810-B9E7-846BBC3DE68D}" dt="2025-04-15T13:54:52.565" v="947" actId="20577"/>
        <pc:sldMkLst>
          <pc:docMk/>
          <pc:sldMk cId="970527982" sldId="329"/>
        </pc:sldMkLst>
        <pc:spChg chg="mod">
          <ac:chgData name="順哉 徳重" userId="61863bed2814b00a" providerId="LiveId" clId="{541B089F-D7AD-4810-B9E7-846BBC3DE68D}" dt="2025-04-15T13:54:40.256" v="935" actId="20577"/>
          <ac:spMkLst>
            <pc:docMk/>
            <pc:sldMk cId="970527982" sldId="329"/>
            <ac:spMk id="3" creationId="{3ADA24FD-E780-38F1-F0B7-64204CC39007}"/>
          </ac:spMkLst>
        </pc:spChg>
        <pc:spChg chg="mod">
          <ac:chgData name="順哉 徳重" userId="61863bed2814b00a" providerId="LiveId" clId="{541B089F-D7AD-4810-B9E7-846BBC3DE68D}" dt="2025-04-15T13:54:46.735" v="941" actId="20577"/>
          <ac:spMkLst>
            <pc:docMk/>
            <pc:sldMk cId="970527982" sldId="329"/>
            <ac:spMk id="6" creationId="{E9F2B4B3-6371-D209-11CD-9E7BF1D60FDB}"/>
          </ac:spMkLst>
        </pc:spChg>
        <pc:spChg chg="mod">
          <ac:chgData name="順哉 徳重" userId="61863bed2814b00a" providerId="LiveId" clId="{541B089F-D7AD-4810-B9E7-846BBC3DE68D}" dt="2025-04-15T13:54:52.565" v="947" actId="20577"/>
          <ac:spMkLst>
            <pc:docMk/>
            <pc:sldMk cId="970527982" sldId="329"/>
            <ac:spMk id="9" creationId="{A4B9D59D-CD7B-3636-0BAB-222E9D7DEBB3}"/>
          </ac:spMkLst>
        </pc:spChg>
        <pc:picChg chg="del">
          <ac:chgData name="順哉 徳重" userId="61863bed2814b00a" providerId="LiveId" clId="{541B089F-D7AD-4810-B9E7-846BBC3DE68D}" dt="2025-04-15T13:39:09.299" v="728" actId="21"/>
          <ac:picMkLst>
            <pc:docMk/>
            <pc:sldMk cId="970527982" sldId="329"/>
            <ac:picMk id="5" creationId="{895AF304-8EAD-E615-D007-DFB503E6DEA0}"/>
          </ac:picMkLst>
        </pc:picChg>
        <pc:picChg chg="add mod">
          <ac:chgData name="順哉 徳重" userId="61863bed2814b00a" providerId="LiveId" clId="{541B089F-D7AD-4810-B9E7-846BBC3DE68D}" dt="2025-04-15T13:39:43.979" v="735" actId="14100"/>
          <ac:picMkLst>
            <pc:docMk/>
            <pc:sldMk cId="970527982" sldId="329"/>
            <ac:picMk id="7" creationId="{BDDC8A9D-CFF4-A976-73CB-167F16B2DAA1}"/>
          </ac:picMkLst>
        </pc:picChg>
        <pc:picChg chg="del mod">
          <ac:chgData name="順哉 徳重" userId="61863bed2814b00a" providerId="LiveId" clId="{541B089F-D7AD-4810-B9E7-846BBC3DE68D}" dt="2025-04-15T13:39:56.360" v="737" actId="21"/>
          <ac:picMkLst>
            <pc:docMk/>
            <pc:sldMk cId="970527982" sldId="329"/>
            <ac:picMk id="8" creationId="{5C993497-A81E-4FEA-494B-E2607C867373}"/>
          </ac:picMkLst>
        </pc:picChg>
        <pc:picChg chg="add mod">
          <ac:chgData name="順哉 徳重" userId="61863bed2814b00a" providerId="LiveId" clId="{541B089F-D7AD-4810-B9E7-846BBC3DE68D}" dt="2025-04-15T13:40:36.410" v="743" actId="14100"/>
          <ac:picMkLst>
            <pc:docMk/>
            <pc:sldMk cId="970527982" sldId="329"/>
            <ac:picMk id="11" creationId="{6AF419AB-A53A-CE69-663C-1FC0966B7BB9}"/>
          </ac:picMkLst>
        </pc:picChg>
      </pc:sldChg>
      <pc:sldChg chg="del">
        <pc:chgData name="順哉 徳重" userId="61863bed2814b00a" providerId="LiveId" clId="{541B089F-D7AD-4810-B9E7-846BBC3DE68D}" dt="2025-04-15T13:32:16.475" v="563" actId="47"/>
        <pc:sldMkLst>
          <pc:docMk/>
          <pc:sldMk cId="2509610040" sldId="329"/>
        </pc:sldMkLst>
      </pc:sldChg>
      <pc:sldChg chg="addSp delSp modSp add mod">
        <pc:chgData name="順哉 徳重" userId="61863bed2814b00a" providerId="LiveId" clId="{541B089F-D7AD-4810-B9E7-846BBC3DE68D}" dt="2025-04-15T15:35:46.594" v="1581" actId="20577"/>
        <pc:sldMkLst>
          <pc:docMk/>
          <pc:sldMk cId="2063089324" sldId="330"/>
        </pc:sldMkLst>
        <pc:spChg chg="mod">
          <ac:chgData name="順哉 徳重" userId="61863bed2814b00a" providerId="LiveId" clId="{541B089F-D7AD-4810-B9E7-846BBC3DE68D}" dt="2025-04-15T14:04:37.532" v="1003" actId="20577"/>
          <ac:spMkLst>
            <pc:docMk/>
            <pc:sldMk cId="2063089324" sldId="330"/>
            <ac:spMk id="2" creationId="{1322A470-3CF5-9590-E48E-709CCFA97274}"/>
          </ac:spMkLst>
        </pc:spChg>
        <pc:spChg chg="mod">
          <ac:chgData name="順哉 徳重" userId="61863bed2814b00a" providerId="LiveId" clId="{541B089F-D7AD-4810-B9E7-846BBC3DE68D}" dt="2025-04-15T15:35:46.594" v="1581" actId="20577"/>
          <ac:spMkLst>
            <pc:docMk/>
            <pc:sldMk cId="2063089324" sldId="330"/>
            <ac:spMk id="3" creationId="{82AA7A9C-F20F-9746-4F31-F4654AEE763F}"/>
          </ac:spMkLst>
        </pc:spChg>
        <pc:spChg chg="del">
          <ac:chgData name="順哉 徳重" userId="61863bed2814b00a" providerId="LiveId" clId="{541B089F-D7AD-4810-B9E7-846BBC3DE68D}" dt="2025-04-15T15:22:15.787" v="1265" actId="21"/>
          <ac:spMkLst>
            <pc:docMk/>
            <pc:sldMk cId="2063089324" sldId="330"/>
            <ac:spMk id="6" creationId="{800520D4-B716-ACF3-B959-D7F011B1F87E}"/>
          </ac:spMkLst>
        </pc:spChg>
        <pc:spChg chg="mod">
          <ac:chgData name="順哉 徳重" userId="61863bed2814b00a" providerId="LiveId" clId="{541B089F-D7AD-4810-B9E7-846BBC3DE68D}" dt="2025-04-15T15:25:10.962" v="1283" actId="1076"/>
          <ac:spMkLst>
            <pc:docMk/>
            <pc:sldMk cId="2063089324" sldId="330"/>
            <ac:spMk id="9" creationId="{8C8394DE-DA9B-0E87-DDD6-2E017310F360}"/>
          </ac:spMkLst>
        </pc:spChg>
        <pc:picChg chg="del">
          <ac:chgData name="順哉 徳重" userId="61863bed2814b00a" providerId="LiveId" clId="{541B089F-D7AD-4810-B9E7-846BBC3DE68D}" dt="2025-04-15T15:22:07.507" v="1263" actId="21"/>
          <ac:picMkLst>
            <pc:docMk/>
            <pc:sldMk cId="2063089324" sldId="330"/>
            <ac:picMk id="5" creationId="{532987AA-1671-731C-4682-D797EE95F362}"/>
          </ac:picMkLst>
        </pc:picChg>
        <pc:picChg chg="add mod">
          <ac:chgData name="順哉 徳重" userId="61863bed2814b00a" providerId="LiveId" clId="{541B089F-D7AD-4810-B9E7-846BBC3DE68D}" dt="2025-04-15T15:24:41.567" v="1268" actId="1076"/>
          <ac:picMkLst>
            <pc:docMk/>
            <pc:sldMk cId="2063089324" sldId="330"/>
            <ac:picMk id="7" creationId="{FBB2B4E7-9695-96FE-C6F5-6FC28B1CE63B}"/>
          </ac:picMkLst>
        </pc:picChg>
        <pc:picChg chg="del">
          <ac:chgData name="順哉 徳重" userId="61863bed2814b00a" providerId="LiveId" clId="{541B089F-D7AD-4810-B9E7-846BBC3DE68D}" dt="2025-04-15T15:22:10.808" v="1264" actId="21"/>
          <ac:picMkLst>
            <pc:docMk/>
            <pc:sldMk cId="2063089324" sldId="330"/>
            <ac:picMk id="8" creationId="{EE927CCA-C4EB-C963-DE95-3EB155F08195}"/>
          </ac:picMkLst>
        </pc:picChg>
      </pc:sldChg>
      <pc:sldChg chg="delSp modSp add mod">
        <pc:chgData name="順哉 徳重" userId="61863bed2814b00a" providerId="LiveId" clId="{541B089F-D7AD-4810-B9E7-846BBC3DE68D}" dt="2025-04-15T15:34:46.137" v="1575" actId="1076"/>
        <pc:sldMkLst>
          <pc:docMk/>
          <pc:sldMk cId="59816486" sldId="331"/>
        </pc:sldMkLst>
        <pc:picChg chg="del">
          <ac:chgData name="順哉 徳重" userId="61863bed2814b00a" providerId="LiveId" clId="{541B089F-D7AD-4810-B9E7-846BBC3DE68D}" dt="2025-04-15T15:34:39.404" v="1573" actId="21"/>
          <ac:picMkLst>
            <pc:docMk/>
            <pc:sldMk cId="59816486" sldId="331"/>
            <ac:picMk id="3" creationId="{9F53DF18-302E-1E2F-2C1D-6B19E3D276AA}"/>
          </ac:picMkLst>
        </pc:picChg>
        <pc:picChg chg="mod">
          <ac:chgData name="順哉 徳重" userId="61863bed2814b00a" providerId="LiveId" clId="{541B089F-D7AD-4810-B9E7-846BBC3DE68D}" dt="2025-04-15T15:34:46.137" v="1575" actId="1076"/>
          <ac:picMkLst>
            <pc:docMk/>
            <pc:sldMk cId="59816486" sldId="331"/>
            <ac:picMk id="5" creationId="{DC744312-1B78-3E30-C7AB-C41E1451B058}"/>
          </ac:picMkLst>
        </pc:picChg>
      </pc:sldChg>
      <pc:sldChg chg="addSp delSp modSp add mod">
        <pc:chgData name="順哉 徳重" userId="61863bed2814b00a" providerId="LiveId" clId="{541B089F-D7AD-4810-B9E7-846BBC3DE68D}" dt="2025-04-16T13:11:38.700" v="1666" actId="21"/>
        <pc:sldMkLst>
          <pc:docMk/>
          <pc:sldMk cId="1794338344" sldId="332"/>
        </pc:sldMkLst>
        <pc:spChg chg="mod">
          <ac:chgData name="順哉 徳重" userId="61863bed2814b00a" providerId="LiveId" clId="{541B089F-D7AD-4810-B9E7-846BBC3DE68D}" dt="2025-04-16T13:08:00.208" v="1611" actId="20577"/>
          <ac:spMkLst>
            <pc:docMk/>
            <pc:sldMk cId="1794338344" sldId="332"/>
            <ac:spMk id="2" creationId="{9A721A50-424C-66A0-246F-2DB43E75F248}"/>
          </ac:spMkLst>
        </pc:spChg>
        <pc:spChg chg="mod">
          <ac:chgData name="順哉 徳重" userId="61863bed2814b00a" providerId="LiveId" clId="{541B089F-D7AD-4810-B9E7-846BBC3DE68D}" dt="2025-04-16T13:10:38.223" v="1646" actId="20577"/>
          <ac:spMkLst>
            <pc:docMk/>
            <pc:sldMk cId="1794338344" sldId="332"/>
            <ac:spMk id="3" creationId="{AB7B5863-D112-3D3A-283C-78547E91229D}"/>
          </ac:spMkLst>
        </pc:spChg>
        <pc:spChg chg="mod">
          <ac:chgData name="順哉 徳重" userId="61863bed2814b00a" providerId="LiveId" clId="{541B089F-D7AD-4810-B9E7-846BBC3DE68D}" dt="2025-04-16T13:11:29.386" v="1664" actId="14100"/>
          <ac:spMkLst>
            <pc:docMk/>
            <pc:sldMk cId="1794338344" sldId="332"/>
            <ac:spMk id="9" creationId="{EEBE93FE-8BD5-1A4A-5654-C1057BFB8CFC}"/>
          </ac:spMkLst>
        </pc:spChg>
        <pc:picChg chg="add mod">
          <ac:chgData name="順哉 徳重" userId="61863bed2814b00a" providerId="LiveId" clId="{541B089F-D7AD-4810-B9E7-846BBC3DE68D}" dt="2025-04-16T13:11:20.462" v="1662" actId="1076"/>
          <ac:picMkLst>
            <pc:docMk/>
            <pc:sldMk cId="1794338344" sldId="332"/>
            <ac:picMk id="5" creationId="{77B7D347-66ED-3DCA-B15B-74D89406A6A0}"/>
          </ac:picMkLst>
        </pc:picChg>
        <pc:picChg chg="add del mod">
          <ac:chgData name="順哉 徳重" userId="61863bed2814b00a" providerId="LiveId" clId="{541B089F-D7AD-4810-B9E7-846BBC3DE68D}" dt="2025-04-16T13:11:38.700" v="1666" actId="21"/>
          <ac:picMkLst>
            <pc:docMk/>
            <pc:sldMk cId="1794338344" sldId="332"/>
            <ac:picMk id="6" creationId="{FF794660-A2AB-7F3F-A413-0B50BB702E46}"/>
          </ac:picMkLst>
        </pc:picChg>
        <pc:picChg chg="del">
          <ac:chgData name="順哉 徳重" userId="61863bed2814b00a" providerId="LiveId" clId="{541B089F-D7AD-4810-B9E7-846BBC3DE68D}" dt="2025-04-16T13:10:42.663" v="1647" actId="21"/>
          <ac:picMkLst>
            <pc:docMk/>
            <pc:sldMk cId="1794338344" sldId="332"/>
            <ac:picMk id="7" creationId="{FF794660-A2AB-7F3F-A413-0B50BB702E46}"/>
          </ac:picMkLst>
        </pc:picChg>
      </pc:sldChg>
      <pc:sldChg chg="addSp modSp new mod">
        <pc:chgData name="順哉 徳重" userId="61863bed2814b00a" providerId="LiveId" clId="{541B089F-D7AD-4810-B9E7-846BBC3DE68D}" dt="2025-04-16T13:14:37.936" v="1706" actId="1076"/>
        <pc:sldMkLst>
          <pc:docMk/>
          <pc:sldMk cId="4141735208" sldId="333"/>
        </pc:sldMkLst>
        <pc:spChg chg="add mod">
          <ac:chgData name="順哉 徳重" userId="61863bed2814b00a" providerId="LiveId" clId="{541B089F-D7AD-4810-B9E7-846BBC3DE68D}" dt="2025-04-16T13:14:00.976" v="1696" actId="1076"/>
          <ac:spMkLst>
            <pc:docMk/>
            <pc:sldMk cId="4141735208" sldId="333"/>
            <ac:spMk id="6" creationId="{F45C29E8-747A-D62F-D3A3-0CA4C93E2555}"/>
          </ac:spMkLst>
        </pc:spChg>
        <pc:spChg chg="add mod">
          <ac:chgData name="順哉 徳重" userId="61863bed2814b00a" providerId="LiveId" clId="{541B089F-D7AD-4810-B9E7-846BBC3DE68D}" dt="2025-04-16T13:14:37.936" v="1706" actId="1076"/>
          <ac:spMkLst>
            <pc:docMk/>
            <pc:sldMk cId="4141735208" sldId="333"/>
            <ac:spMk id="7" creationId="{6D986296-2508-9A9C-3C50-68AA58876CD4}"/>
          </ac:spMkLst>
        </pc:spChg>
        <pc:picChg chg="add mod">
          <ac:chgData name="順哉 徳重" userId="61863bed2814b00a" providerId="LiveId" clId="{541B089F-D7AD-4810-B9E7-846BBC3DE68D}" dt="2025-04-16T13:13:09.765" v="1678" actId="1076"/>
          <ac:picMkLst>
            <pc:docMk/>
            <pc:sldMk cId="4141735208" sldId="333"/>
            <ac:picMk id="3" creationId="{E44A9A02-2DBE-346C-6410-8B267E9380A1}"/>
          </ac:picMkLst>
        </pc:picChg>
        <pc:picChg chg="add mod">
          <ac:chgData name="順哉 徳重" userId="61863bed2814b00a" providerId="LiveId" clId="{541B089F-D7AD-4810-B9E7-846BBC3DE68D}" dt="2025-04-16T13:13:06.953" v="1677" actId="14100"/>
          <ac:picMkLst>
            <pc:docMk/>
            <pc:sldMk cId="4141735208" sldId="333"/>
            <ac:picMk id="5" creationId="{AAEFD1D2-8735-5B84-66AF-CCE082E09249}"/>
          </ac:picMkLst>
        </pc:picChg>
      </pc:sldChg>
      <pc:sldChg chg="addSp modSp new mod">
        <pc:chgData name="順哉 徳重" userId="61863bed2814b00a" providerId="LiveId" clId="{541B089F-D7AD-4810-B9E7-846BBC3DE68D}" dt="2025-04-16T13:21:22.836" v="1823" actId="1076"/>
        <pc:sldMkLst>
          <pc:docMk/>
          <pc:sldMk cId="4092090784" sldId="334"/>
        </pc:sldMkLst>
        <pc:spChg chg="add mod">
          <ac:chgData name="順哉 徳重" userId="61863bed2814b00a" providerId="LiveId" clId="{541B089F-D7AD-4810-B9E7-846BBC3DE68D}" dt="2025-04-16T13:16:37.329" v="1717" actId="1076"/>
          <ac:spMkLst>
            <pc:docMk/>
            <pc:sldMk cId="4092090784" sldId="334"/>
            <ac:spMk id="3" creationId="{B55C0EC7-0B73-F542-7B39-8144ABC1B9DD}"/>
          </ac:spMkLst>
        </pc:spChg>
        <pc:spChg chg="add mod">
          <ac:chgData name="順哉 徳重" userId="61863bed2814b00a" providerId="LiveId" clId="{541B089F-D7AD-4810-B9E7-846BBC3DE68D}" dt="2025-04-16T13:21:22.836" v="1823" actId="1076"/>
          <ac:spMkLst>
            <pc:docMk/>
            <pc:sldMk cId="4092090784" sldId="334"/>
            <ac:spMk id="4" creationId="{6D1FEA8A-98AC-65FB-D7EC-3F5A6B90378F}"/>
          </ac:spMkLst>
        </pc:spChg>
      </pc:sldChg>
      <pc:sldChg chg="addSp modSp add mod">
        <pc:chgData name="順哉 徳重" userId="61863bed2814b00a" providerId="LiveId" clId="{541B089F-D7AD-4810-B9E7-846BBC3DE68D}" dt="2025-04-16T13:22:06.426" v="1826" actId="1076"/>
        <pc:sldMkLst>
          <pc:docMk/>
          <pc:sldMk cId="1144835301" sldId="335"/>
        </pc:sldMkLst>
        <pc:picChg chg="add mod">
          <ac:chgData name="順哉 徳重" userId="61863bed2814b00a" providerId="LiveId" clId="{541B089F-D7AD-4810-B9E7-846BBC3DE68D}" dt="2025-04-16T13:22:06.426" v="1826" actId="1076"/>
          <ac:picMkLst>
            <pc:docMk/>
            <pc:sldMk cId="1144835301" sldId="335"/>
            <ac:picMk id="3" creationId="{77781CE8-98D1-5521-D9CB-3C2131DBEF17}"/>
          </ac:picMkLst>
        </pc:picChg>
      </pc:sldChg>
      <pc:sldChg chg="addSp modSp add mod">
        <pc:chgData name="順哉 徳重" userId="61863bed2814b00a" providerId="LiveId" clId="{541B089F-D7AD-4810-B9E7-846BBC3DE68D}" dt="2025-04-16T13:29:46.049" v="1834" actId="1076"/>
        <pc:sldMkLst>
          <pc:docMk/>
          <pc:sldMk cId="3955825606" sldId="336"/>
        </pc:sldMkLst>
        <pc:picChg chg="add mod">
          <ac:chgData name="順哉 徳重" userId="61863bed2814b00a" providerId="LiveId" clId="{541B089F-D7AD-4810-B9E7-846BBC3DE68D}" dt="2025-04-16T13:29:46.049" v="1834" actId="1076"/>
          <ac:picMkLst>
            <pc:docMk/>
            <pc:sldMk cId="3955825606" sldId="336"/>
            <ac:picMk id="3" creationId="{197C7E00-B8C6-7FCB-C633-70A1CD84E2D4}"/>
          </ac:picMkLst>
        </pc:picChg>
      </pc:sldChg>
      <pc:sldChg chg="add del">
        <pc:chgData name="順哉 徳重" userId="61863bed2814b00a" providerId="LiveId" clId="{541B089F-D7AD-4810-B9E7-846BBC3DE68D}" dt="2025-04-16T13:57:01.630" v="1836" actId="2696"/>
        <pc:sldMkLst>
          <pc:docMk/>
          <pc:sldMk cId="1303078387" sldId="337"/>
        </pc:sldMkLst>
      </pc:sldChg>
      <pc:sldChg chg="addSp delSp modSp add mod">
        <pc:chgData name="順哉 徳重" userId="61863bed2814b00a" providerId="LiveId" clId="{541B089F-D7AD-4810-B9E7-846BBC3DE68D}" dt="2025-04-16T14:15:19.480" v="2046" actId="1076"/>
        <pc:sldMkLst>
          <pc:docMk/>
          <pc:sldMk cId="677026894" sldId="338"/>
        </pc:sldMkLst>
        <pc:spChg chg="add del mod">
          <ac:chgData name="順哉 徳重" userId="61863bed2814b00a" providerId="LiveId" clId="{541B089F-D7AD-4810-B9E7-846BBC3DE68D}" dt="2025-04-16T14:15:16.551" v="2045" actId="21"/>
          <ac:spMkLst>
            <pc:docMk/>
            <pc:sldMk cId="677026894" sldId="338"/>
            <ac:spMk id="2" creationId="{E595E553-FDC8-A25E-E6EB-02F73C736E59}"/>
          </ac:spMkLst>
        </pc:spChg>
        <pc:picChg chg="add mod">
          <ac:chgData name="順哉 徳重" userId="61863bed2814b00a" providerId="LiveId" clId="{541B089F-D7AD-4810-B9E7-846BBC3DE68D}" dt="2025-04-16T14:15:19.480" v="2046" actId="1076"/>
          <ac:picMkLst>
            <pc:docMk/>
            <pc:sldMk cId="677026894" sldId="338"/>
            <ac:picMk id="4" creationId="{6D6AF49A-3E29-4F5F-8953-6D6F5E7C7966}"/>
          </ac:picMkLst>
        </pc:picChg>
      </pc:sldChg>
      <pc:sldChg chg="addSp delSp modSp add mod">
        <pc:chgData name="順哉 徳重" userId="61863bed2814b00a" providerId="LiveId" clId="{541B089F-D7AD-4810-B9E7-846BBC3DE68D}" dt="2025-04-16T14:32:17.302" v="2132" actId="20577"/>
        <pc:sldMkLst>
          <pc:docMk/>
          <pc:sldMk cId="4262869359" sldId="339"/>
        </pc:sldMkLst>
        <pc:spChg chg="add mod">
          <ac:chgData name="順哉 徳重" userId="61863bed2814b00a" providerId="LiveId" clId="{541B089F-D7AD-4810-B9E7-846BBC3DE68D}" dt="2025-04-16T14:15:56.384" v="2050" actId="1076"/>
          <ac:spMkLst>
            <pc:docMk/>
            <pc:sldMk cId="4262869359" sldId="339"/>
            <ac:spMk id="3" creationId="{18290CF1-72D3-54EF-4CD7-3E8A44C23E62}"/>
          </ac:spMkLst>
        </pc:spChg>
        <pc:spChg chg="add del mod">
          <ac:chgData name="順哉 徳重" userId="61863bed2814b00a" providerId="LiveId" clId="{541B089F-D7AD-4810-B9E7-846BBC3DE68D}" dt="2025-04-16T14:29:58.760" v="2063"/>
          <ac:spMkLst>
            <pc:docMk/>
            <pc:sldMk cId="4262869359" sldId="339"/>
            <ac:spMk id="4" creationId="{F6C76F8D-6D1A-D257-8CD8-B36FBE956849}"/>
          </ac:spMkLst>
        </pc:spChg>
        <pc:spChg chg="add mod">
          <ac:chgData name="順哉 徳重" userId="61863bed2814b00a" providerId="LiveId" clId="{541B089F-D7AD-4810-B9E7-846BBC3DE68D}" dt="2025-04-16T14:32:17.302" v="2132" actId="20577"/>
          <ac:spMkLst>
            <pc:docMk/>
            <pc:sldMk cId="4262869359" sldId="339"/>
            <ac:spMk id="5" creationId="{F6079C6A-7320-19D8-3667-5197159CBAFA}"/>
          </ac:spMkLst>
        </pc:spChg>
      </pc:sldChg>
      <pc:sldChg chg="addSp modSp add mod">
        <pc:chgData name="順哉 徳重" userId="61863bed2814b00a" providerId="LiveId" clId="{541B089F-D7AD-4810-B9E7-846BBC3DE68D}" dt="2025-04-16T14:23:06.392" v="2052" actId="1076"/>
        <pc:sldMkLst>
          <pc:docMk/>
          <pc:sldMk cId="967266325" sldId="340"/>
        </pc:sldMkLst>
        <pc:picChg chg="add mod">
          <ac:chgData name="順哉 徳重" userId="61863bed2814b00a" providerId="LiveId" clId="{541B089F-D7AD-4810-B9E7-846BBC3DE68D}" dt="2025-04-16T14:23:06.392" v="2052" actId="1076"/>
          <ac:picMkLst>
            <pc:docMk/>
            <pc:sldMk cId="967266325" sldId="340"/>
            <ac:picMk id="3" creationId="{9989ECEA-0D13-B9CF-C8FA-595200A2B6E7}"/>
          </ac:picMkLst>
        </pc:picChg>
      </pc:sldChg>
      <pc:sldChg chg="addSp modSp add mod">
        <pc:chgData name="順哉 徳重" userId="61863bed2814b00a" providerId="LiveId" clId="{541B089F-D7AD-4810-B9E7-846BBC3DE68D}" dt="2025-04-16T14:33:41.624" v="2228" actId="20577"/>
        <pc:sldMkLst>
          <pc:docMk/>
          <pc:sldMk cId="1491084763" sldId="341"/>
        </pc:sldMkLst>
        <pc:spChg chg="add mod">
          <ac:chgData name="順哉 徳重" userId="61863bed2814b00a" providerId="LiveId" clId="{541B089F-D7AD-4810-B9E7-846BBC3DE68D}" dt="2025-04-16T14:23:50.742" v="2060" actId="1076"/>
          <ac:spMkLst>
            <pc:docMk/>
            <pc:sldMk cId="1491084763" sldId="341"/>
            <ac:spMk id="3" creationId="{2E55B104-7C8D-3A30-4426-3A418468B172}"/>
          </ac:spMkLst>
        </pc:spChg>
        <pc:spChg chg="add mod">
          <ac:chgData name="順哉 徳重" userId="61863bed2814b00a" providerId="LiveId" clId="{541B089F-D7AD-4810-B9E7-846BBC3DE68D}" dt="2025-04-16T14:33:41.624" v="2228" actId="20577"/>
          <ac:spMkLst>
            <pc:docMk/>
            <pc:sldMk cId="1491084763" sldId="341"/>
            <ac:spMk id="4" creationId="{FB788170-E38D-922B-C2E6-0D274F07C685}"/>
          </ac:spMkLst>
        </pc:spChg>
      </pc:sldChg>
      <pc:sldChg chg="addSp modSp add mod">
        <pc:chgData name="順哉 徳重" userId="61863bed2814b00a" providerId="LiveId" clId="{541B089F-D7AD-4810-B9E7-846BBC3DE68D}" dt="2025-04-16T14:03:45.058" v="2003" actId="255"/>
        <pc:sldMkLst>
          <pc:docMk/>
          <pc:sldMk cId="940613826" sldId="342"/>
        </pc:sldMkLst>
        <pc:spChg chg="mod">
          <ac:chgData name="順哉 徳重" userId="61863bed2814b00a" providerId="LiveId" clId="{541B089F-D7AD-4810-B9E7-846BBC3DE68D}" dt="2025-04-16T14:01:24.444" v="1876"/>
          <ac:spMkLst>
            <pc:docMk/>
            <pc:sldMk cId="940613826" sldId="342"/>
            <ac:spMk id="2" creationId="{E44F353C-F48C-3A9D-0FC7-AA26192F26B4}"/>
          </ac:spMkLst>
        </pc:spChg>
        <pc:spChg chg="add mod">
          <ac:chgData name="順哉 徳重" userId="61863bed2814b00a" providerId="LiveId" clId="{541B089F-D7AD-4810-B9E7-846BBC3DE68D}" dt="2025-04-16T14:03:45.058" v="2003" actId="255"/>
          <ac:spMkLst>
            <pc:docMk/>
            <pc:sldMk cId="940613826" sldId="342"/>
            <ac:spMk id="3" creationId="{793EC61E-375E-8A0F-1D9D-F404B587A1F3}"/>
          </ac:spMkLst>
        </pc:spChg>
      </pc:sldChg>
      <pc:sldChg chg="addSp modSp add mod">
        <pc:chgData name="順哉 徳重" userId="61863bed2814b00a" providerId="LiveId" clId="{541B089F-D7AD-4810-B9E7-846BBC3DE68D}" dt="2025-04-16T14:59:46.489" v="2231" actId="1076"/>
        <pc:sldMkLst>
          <pc:docMk/>
          <pc:sldMk cId="1966515964" sldId="343"/>
        </pc:sldMkLst>
        <pc:picChg chg="add mod">
          <ac:chgData name="順哉 徳重" userId="61863bed2814b00a" providerId="LiveId" clId="{541B089F-D7AD-4810-B9E7-846BBC3DE68D}" dt="2025-04-16T14:59:46.489" v="2231" actId="1076"/>
          <ac:picMkLst>
            <pc:docMk/>
            <pc:sldMk cId="1966515964" sldId="343"/>
            <ac:picMk id="3" creationId="{37D7614C-76BF-2F43-A86E-B2FCAFD77A9A}"/>
          </ac:picMkLst>
        </pc:picChg>
      </pc:sldChg>
      <pc:sldChg chg="addSp delSp modSp add mod">
        <pc:chgData name="順哉 徳重" userId="61863bed2814b00a" providerId="LiveId" clId="{541B089F-D7AD-4810-B9E7-846BBC3DE68D}" dt="2025-04-16T15:12:33.679" v="2578" actId="1076"/>
        <pc:sldMkLst>
          <pc:docMk/>
          <pc:sldMk cId="346868544" sldId="344"/>
        </pc:sldMkLst>
        <pc:spChg chg="add mod">
          <ac:chgData name="順哉 徳重" userId="61863bed2814b00a" providerId="LiveId" clId="{541B089F-D7AD-4810-B9E7-846BBC3DE68D}" dt="2025-04-16T15:00:46.374" v="2235" actId="1076"/>
          <ac:spMkLst>
            <pc:docMk/>
            <pc:sldMk cId="346868544" sldId="344"/>
            <ac:spMk id="3" creationId="{60892FB6-818C-1A11-0317-66AC50E1D5E3}"/>
          </ac:spMkLst>
        </pc:spChg>
        <pc:spChg chg="add del mod">
          <ac:chgData name="順哉 徳重" userId="61863bed2814b00a" providerId="LiveId" clId="{541B089F-D7AD-4810-B9E7-846BBC3DE68D}" dt="2025-04-16T15:12:29.770" v="2577" actId="21"/>
          <ac:spMkLst>
            <pc:docMk/>
            <pc:sldMk cId="346868544" sldId="344"/>
            <ac:spMk id="5" creationId="{764DBCEA-0995-BA2D-D3A3-9842C2966D1D}"/>
          </ac:spMkLst>
        </pc:spChg>
        <pc:spChg chg="add mod">
          <ac:chgData name="順哉 徳重" userId="61863bed2814b00a" providerId="LiveId" clId="{541B089F-D7AD-4810-B9E7-846BBC3DE68D}" dt="2025-04-16T15:12:04.562" v="2571" actId="1076"/>
          <ac:spMkLst>
            <pc:docMk/>
            <pc:sldMk cId="346868544" sldId="344"/>
            <ac:spMk id="6" creationId="{FCC1DBD8-8AA5-EC9C-AE2D-7E0B3FE149A3}"/>
          </ac:spMkLst>
        </pc:spChg>
        <pc:spChg chg="add mod">
          <ac:chgData name="順哉 徳重" userId="61863bed2814b00a" providerId="LiveId" clId="{541B089F-D7AD-4810-B9E7-846BBC3DE68D}" dt="2025-04-16T15:12:33.679" v="2578" actId="1076"/>
          <ac:spMkLst>
            <pc:docMk/>
            <pc:sldMk cId="346868544" sldId="344"/>
            <ac:spMk id="7" creationId="{5DE9A10F-417B-1D4A-FF7D-C92EAF0D8177}"/>
          </ac:spMkLst>
        </pc:spChg>
      </pc:sldChg>
      <pc:sldChg chg="addSp modSp add mod">
        <pc:chgData name="順哉 徳重" userId="61863bed2814b00a" providerId="LiveId" clId="{541B089F-D7AD-4810-B9E7-846BBC3DE68D}" dt="2025-04-16T15:04:07.122" v="2386" actId="1076"/>
        <pc:sldMkLst>
          <pc:docMk/>
          <pc:sldMk cId="1559013881" sldId="345"/>
        </pc:sldMkLst>
        <pc:picChg chg="add mod">
          <ac:chgData name="順哉 徳重" userId="61863bed2814b00a" providerId="LiveId" clId="{541B089F-D7AD-4810-B9E7-846BBC3DE68D}" dt="2025-04-16T15:04:07.122" v="2386" actId="1076"/>
          <ac:picMkLst>
            <pc:docMk/>
            <pc:sldMk cId="1559013881" sldId="345"/>
            <ac:picMk id="3" creationId="{8AFA2A5D-5954-D0BA-EBD8-80D60A0E443B}"/>
          </ac:picMkLst>
        </pc:picChg>
      </pc:sldChg>
      <pc:sldChg chg="addSp modSp add mod">
        <pc:chgData name="順哉 徳重" userId="61863bed2814b00a" providerId="LiveId" clId="{541B089F-D7AD-4810-B9E7-846BBC3DE68D}" dt="2025-04-16T15:09:22.589" v="2485" actId="1076"/>
        <pc:sldMkLst>
          <pc:docMk/>
          <pc:sldMk cId="3165707774" sldId="346"/>
        </pc:sldMkLst>
        <pc:picChg chg="add mod">
          <ac:chgData name="順哉 徳重" userId="61863bed2814b00a" providerId="LiveId" clId="{541B089F-D7AD-4810-B9E7-846BBC3DE68D}" dt="2025-04-16T15:09:22.589" v="2485" actId="1076"/>
          <ac:picMkLst>
            <pc:docMk/>
            <pc:sldMk cId="3165707774" sldId="346"/>
            <ac:picMk id="3" creationId="{2476D57D-1529-6631-FD53-4977E389B7B2}"/>
          </ac:picMkLst>
        </pc:picChg>
      </pc:sldChg>
      <pc:sldChg chg="addSp modSp add mod">
        <pc:chgData name="順哉 徳重" userId="61863bed2814b00a" providerId="LiveId" clId="{541B089F-D7AD-4810-B9E7-846BBC3DE68D}" dt="2025-04-16T15:11:49.565" v="2568" actId="20577"/>
        <pc:sldMkLst>
          <pc:docMk/>
          <pc:sldMk cId="1081399285" sldId="347"/>
        </pc:sldMkLst>
        <pc:spChg chg="add mod">
          <ac:chgData name="順哉 徳重" userId="61863bed2814b00a" providerId="LiveId" clId="{541B089F-D7AD-4810-B9E7-846BBC3DE68D}" dt="2025-04-16T15:11:49.565" v="2568" actId="20577"/>
          <ac:spMkLst>
            <pc:docMk/>
            <pc:sldMk cId="1081399285" sldId="347"/>
            <ac:spMk id="3" creationId="{031D3709-FB97-5F30-DA0B-C37F75D02B73}"/>
          </ac:spMkLst>
        </pc:spChg>
        <pc:spChg chg="add mod">
          <ac:chgData name="順哉 徳重" userId="61863bed2814b00a" providerId="LiveId" clId="{541B089F-D7AD-4810-B9E7-846BBC3DE68D}" dt="2025-04-16T15:10:58.061" v="2542" actId="20577"/>
          <ac:spMkLst>
            <pc:docMk/>
            <pc:sldMk cId="1081399285" sldId="347"/>
            <ac:spMk id="4" creationId="{C3CB5AF5-9C4F-93C0-C68E-FB64F52BFEF9}"/>
          </ac:spMkLst>
        </pc:spChg>
      </pc:sldChg>
      <pc:sldChg chg="addSp delSp modSp add mod">
        <pc:chgData name="順哉 徳重" userId="61863bed2814b00a" providerId="LiveId" clId="{541B089F-D7AD-4810-B9E7-846BBC3DE68D}" dt="2025-04-16T15:11:44.201" v="2566" actId="20577"/>
        <pc:sldMkLst>
          <pc:docMk/>
          <pc:sldMk cId="2691303104" sldId="348"/>
        </pc:sldMkLst>
        <pc:spChg chg="add mod">
          <ac:chgData name="順哉 徳重" userId="61863bed2814b00a" providerId="LiveId" clId="{541B089F-D7AD-4810-B9E7-846BBC3DE68D}" dt="2025-04-16T15:11:44.201" v="2566" actId="20577"/>
          <ac:spMkLst>
            <pc:docMk/>
            <pc:sldMk cId="2691303104" sldId="348"/>
            <ac:spMk id="3" creationId="{4BAEE549-C030-BE13-D7B4-6ED2BA64C3CD}"/>
          </ac:spMkLst>
        </pc:spChg>
        <pc:spChg chg="add del mod">
          <ac:chgData name="順哉 徳重" userId="61863bed2814b00a" providerId="LiveId" clId="{541B089F-D7AD-4810-B9E7-846BBC3DE68D}" dt="2025-04-16T15:11:32.853" v="2562" actId="21"/>
          <ac:spMkLst>
            <pc:docMk/>
            <pc:sldMk cId="2691303104" sldId="348"/>
            <ac:spMk id="4" creationId="{FCC1DBD8-8AA5-EC9C-AE2D-7E0B3FE149A3}"/>
          </ac:spMkLst>
        </pc:spChg>
        <pc:spChg chg="add mod">
          <ac:chgData name="順哉 徳重" userId="61863bed2814b00a" providerId="LiveId" clId="{541B089F-D7AD-4810-B9E7-846BBC3DE68D}" dt="2025-04-16T15:11:39.573" v="2564" actId="20577"/>
          <ac:spMkLst>
            <pc:docMk/>
            <pc:sldMk cId="2691303104" sldId="348"/>
            <ac:spMk id="5" creationId="{F06B9BBA-C4C3-3225-6706-80A51F282651}"/>
          </ac:spMkLst>
        </pc:spChg>
      </pc:sldChg>
    </pc:docChg>
  </pc:docChgLst>
  <pc:docChgLst>
    <pc:chgData name="順哉 徳重" userId="61863bed2814b00a" providerId="LiveId" clId="{DDF26691-606D-4AD2-A758-D877697794C8}"/>
    <pc:docChg chg="undo custSel addSld delSld modSld">
      <pc:chgData name="順哉 徳重" userId="61863bed2814b00a" providerId="LiveId" clId="{DDF26691-606D-4AD2-A758-D877697794C8}" dt="2025-03-03T12:46:22.934" v="1759" actId="14100"/>
      <pc:docMkLst>
        <pc:docMk/>
      </pc:docMkLst>
      <pc:sldChg chg="modSp del mod">
        <pc:chgData name="順哉 徳重" userId="61863bed2814b00a" providerId="LiveId" clId="{DDF26691-606D-4AD2-A758-D877697794C8}" dt="2025-03-02T06:53:29.637" v="944" actId="2696"/>
        <pc:sldMkLst>
          <pc:docMk/>
          <pc:sldMk cId="2911874208" sldId="265"/>
        </pc:sldMkLst>
      </pc:sldChg>
      <pc:sldChg chg="addSp delSp modSp mod">
        <pc:chgData name="順哉 徳重" userId="61863bed2814b00a" providerId="LiveId" clId="{DDF26691-606D-4AD2-A758-D877697794C8}" dt="2025-03-02T10:52:06.259" v="1724" actId="20577"/>
        <pc:sldMkLst>
          <pc:docMk/>
          <pc:sldMk cId="662395573" sldId="276"/>
        </pc:sldMkLst>
      </pc:sldChg>
      <pc:sldChg chg="modSp mod">
        <pc:chgData name="順哉 徳重" userId="61863bed2814b00a" providerId="LiveId" clId="{DDF26691-606D-4AD2-A758-D877697794C8}" dt="2025-03-03T12:24:29.363" v="1730" actId="14100"/>
        <pc:sldMkLst>
          <pc:docMk/>
          <pc:sldMk cId="3196265429" sldId="279"/>
        </pc:sldMkLst>
      </pc:sldChg>
      <pc:sldChg chg="modSp mod">
        <pc:chgData name="順哉 徳重" userId="61863bed2814b00a" providerId="LiveId" clId="{DDF26691-606D-4AD2-A758-D877697794C8}" dt="2025-03-03T12:23:58.424" v="1727" actId="14100"/>
        <pc:sldMkLst>
          <pc:docMk/>
          <pc:sldMk cId="2209404818" sldId="280"/>
        </pc:sldMkLst>
      </pc:sldChg>
      <pc:sldChg chg="modSp mod">
        <pc:chgData name="順哉 徳重" userId="61863bed2814b00a" providerId="LiveId" clId="{DDF26691-606D-4AD2-A758-D877697794C8}" dt="2025-03-03T12:29:45.726" v="1748" actId="20577"/>
        <pc:sldMkLst>
          <pc:docMk/>
          <pc:sldMk cId="1674834057" sldId="281"/>
        </pc:sldMkLst>
      </pc:sldChg>
      <pc:sldChg chg="modSp mod">
        <pc:chgData name="順哉 徳重" userId="61863bed2814b00a" providerId="LiveId" clId="{DDF26691-606D-4AD2-A758-D877697794C8}" dt="2025-03-03T12:30:30.658" v="1749" actId="20577"/>
        <pc:sldMkLst>
          <pc:docMk/>
          <pc:sldMk cId="2150197188" sldId="282"/>
        </pc:sldMkLst>
      </pc:sldChg>
      <pc:sldChg chg="addSp delSp modSp new mod">
        <pc:chgData name="順哉 徳重" userId="61863bed2814b00a" providerId="LiveId" clId="{DDF26691-606D-4AD2-A758-D877697794C8}" dt="2025-03-02T05:26:10.063" v="30" actId="1076"/>
        <pc:sldMkLst>
          <pc:docMk/>
          <pc:sldMk cId="4246808139" sldId="283"/>
        </pc:sldMkLst>
      </pc:sldChg>
      <pc:sldChg chg="addSp delSp modSp new add del mod">
        <pc:chgData name="順哉 徳重" userId="61863bed2814b00a" providerId="LiveId" clId="{DDF26691-606D-4AD2-A758-D877697794C8}" dt="2025-03-02T05:46:37.666" v="178" actId="1076"/>
        <pc:sldMkLst>
          <pc:docMk/>
          <pc:sldMk cId="2163119191" sldId="284"/>
        </pc:sldMkLst>
      </pc:sldChg>
      <pc:sldChg chg="addSp delSp modSp new mod">
        <pc:chgData name="順哉 徳重" userId="61863bed2814b00a" providerId="LiveId" clId="{DDF26691-606D-4AD2-A758-D877697794C8}" dt="2025-03-02T05:37:46.895" v="143" actId="1076"/>
        <pc:sldMkLst>
          <pc:docMk/>
          <pc:sldMk cId="3750373122" sldId="285"/>
        </pc:sldMkLst>
      </pc:sldChg>
      <pc:sldChg chg="addSp delSp modSp new mod">
        <pc:chgData name="順哉 徳重" userId="61863bed2814b00a" providerId="LiveId" clId="{DDF26691-606D-4AD2-A758-D877697794C8}" dt="2025-03-02T05:48:19.681" v="181" actId="1076"/>
        <pc:sldMkLst>
          <pc:docMk/>
          <pc:sldMk cId="2958651972" sldId="286"/>
        </pc:sldMkLst>
      </pc:sldChg>
      <pc:sldChg chg="addSp modSp add mod">
        <pc:chgData name="順哉 徳重" userId="61863bed2814b00a" providerId="LiveId" clId="{DDF26691-606D-4AD2-A758-D877697794C8}" dt="2025-03-02T05:51:45.297" v="184" actId="1076"/>
        <pc:sldMkLst>
          <pc:docMk/>
          <pc:sldMk cId="2227412746" sldId="287"/>
        </pc:sldMkLst>
      </pc:sldChg>
      <pc:sldChg chg="addSp delSp modSp add mod">
        <pc:chgData name="順哉 徳重" userId="61863bed2814b00a" providerId="LiveId" clId="{DDF26691-606D-4AD2-A758-D877697794C8}" dt="2025-03-03T12:33:48.431" v="1750" actId="14100"/>
        <pc:sldMkLst>
          <pc:docMk/>
          <pc:sldMk cId="2704416719" sldId="288"/>
        </pc:sldMkLst>
      </pc:sldChg>
      <pc:sldChg chg="addSp modSp add mod">
        <pc:chgData name="順哉 徳重" userId="61863bed2814b00a" providerId="LiveId" clId="{DDF26691-606D-4AD2-A758-D877697794C8}" dt="2025-03-03T12:34:22.931" v="1751" actId="14100"/>
        <pc:sldMkLst>
          <pc:docMk/>
          <pc:sldMk cId="3115318069" sldId="289"/>
        </pc:sldMkLst>
      </pc:sldChg>
      <pc:sldChg chg="addSp modSp add mod">
        <pc:chgData name="順哉 徳重" userId="61863bed2814b00a" providerId="LiveId" clId="{DDF26691-606D-4AD2-A758-D877697794C8}" dt="2025-03-03T12:46:22.934" v="1759" actId="14100"/>
        <pc:sldMkLst>
          <pc:docMk/>
          <pc:sldMk cId="1424874615" sldId="290"/>
        </pc:sldMkLst>
      </pc:sldChg>
      <pc:sldChg chg="addSp modSp add mod">
        <pc:chgData name="順哉 徳重" userId="61863bed2814b00a" providerId="LiveId" clId="{DDF26691-606D-4AD2-A758-D877697794C8}" dt="2025-03-02T06:09:30.243" v="275" actId="1076"/>
        <pc:sldMkLst>
          <pc:docMk/>
          <pc:sldMk cId="2710696968" sldId="291"/>
        </pc:sldMkLst>
      </pc:sldChg>
      <pc:sldChg chg="addSp modSp add mod">
        <pc:chgData name="順哉 徳重" userId="61863bed2814b00a" providerId="LiveId" clId="{DDF26691-606D-4AD2-A758-D877697794C8}" dt="2025-03-02T06:11:02.992" v="279" actId="1076"/>
        <pc:sldMkLst>
          <pc:docMk/>
          <pc:sldMk cId="2821380008" sldId="292"/>
        </pc:sldMkLst>
      </pc:sldChg>
      <pc:sldChg chg="addSp delSp modSp add mod">
        <pc:chgData name="順哉 徳重" userId="61863bed2814b00a" providerId="LiveId" clId="{DDF26691-606D-4AD2-A758-D877697794C8}" dt="2025-03-03T12:45:53.025" v="1758" actId="1076"/>
        <pc:sldMkLst>
          <pc:docMk/>
          <pc:sldMk cId="3874668087" sldId="293"/>
        </pc:sldMkLst>
      </pc:sldChg>
      <pc:sldChg chg="addSp delSp modSp add mod">
        <pc:chgData name="順哉 徳重" userId="61863bed2814b00a" providerId="LiveId" clId="{DDF26691-606D-4AD2-A758-D877697794C8}" dt="2025-03-02T07:10:49.559" v="1068" actId="1076"/>
        <pc:sldMkLst>
          <pc:docMk/>
          <pc:sldMk cId="1206640958" sldId="294"/>
        </pc:sldMkLst>
      </pc:sldChg>
      <pc:sldChg chg="addSp delSp modSp add mod">
        <pc:chgData name="順哉 徳重" userId="61863bed2814b00a" providerId="LiveId" clId="{DDF26691-606D-4AD2-A758-D877697794C8}" dt="2025-03-02T07:45:31.710" v="1130" actId="20577"/>
        <pc:sldMkLst>
          <pc:docMk/>
          <pc:sldMk cId="1812009870" sldId="295"/>
        </pc:sldMkLst>
      </pc:sldChg>
      <pc:sldChg chg="add del">
        <pc:chgData name="順哉 徳重" userId="61863bed2814b00a" providerId="LiveId" clId="{DDF26691-606D-4AD2-A758-D877697794C8}" dt="2025-03-02T10:50:33.442" v="1706" actId="47"/>
        <pc:sldMkLst>
          <pc:docMk/>
          <pc:sldMk cId="2033687338" sldId="296"/>
        </pc:sldMkLst>
      </pc:sldChg>
      <pc:sldChg chg="add del">
        <pc:chgData name="順哉 徳重" userId="61863bed2814b00a" providerId="LiveId" clId="{DDF26691-606D-4AD2-A758-D877697794C8}" dt="2025-03-02T10:50:44.448" v="1723" actId="47"/>
        <pc:sldMkLst>
          <pc:docMk/>
          <pc:sldMk cId="3250344231" sldId="297"/>
        </pc:sldMkLst>
      </pc:sldChg>
      <pc:sldChg chg="add del">
        <pc:chgData name="順哉 徳重" userId="61863bed2814b00a" providerId="LiveId" clId="{DDF26691-606D-4AD2-A758-D877697794C8}" dt="2025-03-02T10:50:42.214" v="1722" actId="47"/>
        <pc:sldMkLst>
          <pc:docMk/>
          <pc:sldMk cId="3342219760" sldId="298"/>
        </pc:sldMkLst>
      </pc:sldChg>
      <pc:sldChg chg="add del">
        <pc:chgData name="順哉 徳重" userId="61863bed2814b00a" providerId="LiveId" clId="{DDF26691-606D-4AD2-A758-D877697794C8}" dt="2025-03-02T10:50:41.479" v="1721" actId="47"/>
        <pc:sldMkLst>
          <pc:docMk/>
          <pc:sldMk cId="3978558552" sldId="299"/>
        </pc:sldMkLst>
      </pc:sldChg>
      <pc:sldChg chg="add del">
        <pc:chgData name="順哉 徳重" userId="61863bed2814b00a" providerId="LiveId" clId="{DDF26691-606D-4AD2-A758-D877697794C8}" dt="2025-03-02T10:50:40.984" v="1720" actId="47"/>
        <pc:sldMkLst>
          <pc:docMk/>
          <pc:sldMk cId="1087792696" sldId="300"/>
        </pc:sldMkLst>
      </pc:sldChg>
      <pc:sldChg chg="add del">
        <pc:chgData name="順哉 徳重" userId="61863bed2814b00a" providerId="LiveId" clId="{DDF26691-606D-4AD2-A758-D877697794C8}" dt="2025-03-02T10:50:40.245" v="1719" actId="47"/>
        <pc:sldMkLst>
          <pc:docMk/>
          <pc:sldMk cId="3897212151" sldId="301"/>
        </pc:sldMkLst>
      </pc:sldChg>
      <pc:sldChg chg="add del">
        <pc:chgData name="順哉 徳重" userId="61863bed2814b00a" providerId="LiveId" clId="{DDF26691-606D-4AD2-A758-D877697794C8}" dt="2025-03-02T10:50:39.184" v="1718" actId="47"/>
        <pc:sldMkLst>
          <pc:docMk/>
          <pc:sldMk cId="3868356635" sldId="302"/>
        </pc:sldMkLst>
      </pc:sldChg>
      <pc:sldChg chg="add del">
        <pc:chgData name="順哉 徳重" userId="61863bed2814b00a" providerId="LiveId" clId="{DDF26691-606D-4AD2-A758-D877697794C8}" dt="2025-03-02T10:50:39.003" v="1717" actId="47"/>
        <pc:sldMkLst>
          <pc:docMk/>
          <pc:sldMk cId="3167006627" sldId="303"/>
        </pc:sldMkLst>
      </pc:sldChg>
      <pc:sldChg chg="add del">
        <pc:chgData name="順哉 徳重" userId="61863bed2814b00a" providerId="LiveId" clId="{DDF26691-606D-4AD2-A758-D877697794C8}" dt="2025-03-02T10:50:38.830" v="1716" actId="47"/>
        <pc:sldMkLst>
          <pc:docMk/>
          <pc:sldMk cId="372199192" sldId="304"/>
        </pc:sldMkLst>
      </pc:sldChg>
      <pc:sldChg chg="add del">
        <pc:chgData name="順哉 徳重" userId="61863bed2814b00a" providerId="LiveId" clId="{DDF26691-606D-4AD2-A758-D877697794C8}" dt="2025-03-02T10:50:38.635" v="1715" actId="47"/>
        <pc:sldMkLst>
          <pc:docMk/>
          <pc:sldMk cId="3066766252" sldId="305"/>
        </pc:sldMkLst>
      </pc:sldChg>
      <pc:sldChg chg="add del">
        <pc:chgData name="順哉 徳重" userId="61863bed2814b00a" providerId="LiveId" clId="{DDF26691-606D-4AD2-A758-D877697794C8}" dt="2025-03-02T10:50:38.461" v="1714" actId="47"/>
        <pc:sldMkLst>
          <pc:docMk/>
          <pc:sldMk cId="736759292" sldId="306"/>
        </pc:sldMkLst>
      </pc:sldChg>
      <pc:sldChg chg="add del">
        <pc:chgData name="順哉 徳重" userId="61863bed2814b00a" providerId="LiveId" clId="{DDF26691-606D-4AD2-A758-D877697794C8}" dt="2025-03-02T10:50:38.294" v="1713" actId="47"/>
        <pc:sldMkLst>
          <pc:docMk/>
          <pc:sldMk cId="2824688635" sldId="307"/>
        </pc:sldMkLst>
      </pc:sldChg>
      <pc:sldChg chg="add del">
        <pc:chgData name="順哉 徳重" userId="61863bed2814b00a" providerId="LiveId" clId="{DDF26691-606D-4AD2-A758-D877697794C8}" dt="2025-03-02T10:50:38.166" v="1712" actId="47"/>
        <pc:sldMkLst>
          <pc:docMk/>
          <pc:sldMk cId="1355845272" sldId="308"/>
        </pc:sldMkLst>
      </pc:sldChg>
      <pc:sldChg chg="add del">
        <pc:chgData name="順哉 徳重" userId="61863bed2814b00a" providerId="LiveId" clId="{DDF26691-606D-4AD2-A758-D877697794C8}" dt="2025-03-02T10:50:37.997" v="1711" actId="47"/>
        <pc:sldMkLst>
          <pc:docMk/>
          <pc:sldMk cId="2796761979" sldId="309"/>
        </pc:sldMkLst>
      </pc:sldChg>
      <pc:sldChg chg="add del">
        <pc:chgData name="順哉 徳重" userId="61863bed2814b00a" providerId="LiveId" clId="{DDF26691-606D-4AD2-A758-D877697794C8}" dt="2025-03-02T10:50:37.821" v="1710" actId="47"/>
        <pc:sldMkLst>
          <pc:docMk/>
          <pc:sldMk cId="1701046497" sldId="310"/>
        </pc:sldMkLst>
      </pc:sldChg>
      <pc:sldChg chg="add del">
        <pc:chgData name="順哉 徳重" userId="61863bed2814b00a" providerId="LiveId" clId="{DDF26691-606D-4AD2-A758-D877697794C8}" dt="2025-03-02T10:50:37.620" v="1709" actId="47"/>
        <pc:sldMkLst>
          <pc:docMk/>
          <pc:sldMk cId="1593607542" sldId="311"/>
        </pc:sldMkLst>
      </pc:sldChg>
      <pc:sldChg chg="add del">
        <pc:chgData name="順哉 徳重" userId="61863bed2814b00a" providerId="LiveId" clId="{DDF26691-606D-4AD2-A758-D877697794C8}" dt="2025-03-02T10:50:37.423" v="1708" actId="47"/>
        <pc:sldMkLst>
          <pc:docMk/>
          <pc:sldMk cId="2306162028" sldId="312"/>
        </pc:sldMkLst>
      </pc:sldChg>
      <pc:sldChg chg="add del">
        <pc:chgData name="順哉 徳重" userId="61863bed2814b00a" providerId="LiveId" clId="{DDF26691-606D-4AD2-A758-D877697794C8}" dt="2025-03-02T10:50:37.041" v="1707" actId="47"/>
        <pc:sldMkLst>
          <pc:docMk/>
          <pc:sldMk cId="3610076014" sldId="313"/>
        </pc:sldMkLst>
      </pc:sldChg>
      <pc:sldChg chg="addSp delSp modSp new mod">
        <pc:chgData name="順哉 徳重" userId="61863bed2814b00a" providerId="LiveId" clId="{DDF26691-606D-4AD2-A758-D877697794C8}" dt="2025-03-02T06:59:38.986" v="1007" actId="1076"/>
        <pc:sldMkLst>
          <pc:docMk/>
          <pc:sldMk cId="613298679" sldId="314"/>
        </pc:sldMkLst>
      </pc:sldChg>
      <pc:sldChg chg="addSp modSp new mod">
        <pc:chgData name="順哉 徳重" userId="61863bed2814b00a" providerId="LiveId" clId="{DDF26691-606D-4AD2-A758-D877697794C8}" dt="2025-03-02T10:48:28.851" v="1694" actId="1076"/>
        <pc:sldMkLst>
          <pc:docMk/>
          <pc:sldMk cId="435369890" sldId="315"/>
        </pc:sldMkLst>
      </pc:sldChg>
      <pc:sldChg chg="addSp delSp modSp del mod">
        <pc:chgData name="順哉 徳重" userId="61863bed2814b00a" providerId="LiveId" clId="{DDF26691-606D-4AD2-A758-D877697794C8}" dt="2025-03-03T12:07:29.215" v="1725" actId="2696"/>
        <pc:sldMkLst>
          <pc:docMk/>
          <pc:sldMk cId="1978824316" sldId="316"/>
        </pc:sldMkLst>
      </pc:sldChg>
      <pc:sldChg chg="addSp delSp modSp new mod">
        <pc:chgData name="順哉 徳重" userId="61863bed2814b00a" providerId="LiveId" clId="{DDF26691-606D-4AD2-A758-D877697794C8}" dt="2025-03-02T10:50:12.336" v="1705" actId="21"/>
        <pc:sldMkLst>
          <pc:docMk/>
          <pc:sldMk cId="3478160988" sldId="317"/>
        </pc:sldMkLst>
      </pc:sldChg>
      <pc:sldChg chg="addSp modSp new mod">
        <pc:chgData name="順哉 徳重" userId="61863bed2814b00a" providerId="LiveId" clId="{DDF26691-606D-4AD2-A758-D877697794C8}" dt="2025-03-02T10:48:44.204" v="1696" actId="1076"/>
        <pc:sldMkLst>
          <pc:docMk/>
          <pc:sldMk cId="767040017" sldId="318"/>
        </pc:sldMkLst>
      </pc:sldChg>
      <pc:sldChg chg="modSp add del mod">
        <pc:chgData name="順哉 徳重" userId="61863bed2814b00a" providerId="LiveId" clId="{DDF26691-606D-4AD2-A758-D877697794C8}" dt="2025-03-02T10:49:34.473" v="1699" actId="2696"/>
        <pc:sldMkLst>
          <pc:docMk/>
          <pc:sldMk cId="1504168641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ja_jp/comprehend/latest/dg/what-is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amazonaws.com/v1/documentation/api/latest/index.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ja_jp/rekognition/latest/dg/what-is.html" TargetMode="External"/><Relationship Id="rId2" Type="http://schemas.openxmlformats.org/officeDocument/2006/relationships/hyperlink" Target="https://aws.amazon.com/jp/rekogni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2457974"/>
            <a:ext cx="9633358" cy="1144268"/>
          </a:xfrm>
        </p:spPr>
        <p:txBody>
          <a:bodyPr>
            <a:noAutofit/>
          </a:bodyPr>
          <a:lstStyle/>
          <a:p>
            <a:r>
              <a:rPr kumimoji="1" lang="en-US" altLang="ja-JP" sz="6600" dirty="0"/>
              <a:t>AWS AI</a:t>
            </a:r>
            <a:r>
              <a:rPr kumimoji="1" lang="ja-JP" altLang="en-US" sz="6600" dirty="0"/>
              <a:t>サービス入門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DC8B8-4CF2-B8E9-575C-EDB13D54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DAA6B4-2A6D-A92F-58CC-588E24B06AED}"/>
              </a:ext>
            </a:extLst>
          </p:cNvPr>
          <p:cNvSpPr txBox="1"/>
          <p:nvPr/>
        </p:nvSpPr>
        <p:spPr>
          <a:xfrm>
            <a:off x="681605" y="413238"/>
            <a:ext cx="6977543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source: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rekognition.compare_faces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SourceImage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TargetImage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FaceMatches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box = face[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'Face'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'compare_'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image_out.show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271F06-6ED5-6D21-D09F-CA4C801F83FE}"/>
              </a:ext>
            </a:extLst>
          </p:cNvPr>
          <p:cNvSpPr txBox="1"/>
          <p:nvPr/>
        </p:nvSpPr>
        <p:spPr>
          <a:xfrm>
            <a:off x="7659148" y="1887523"/>
            <a:ext cx="4009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compare_faces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kumimoji="1" lang="ja-JP" altLang="en-US" dirty="0"/>
              <a:t>ソース画像の顔をターゲット画像から探す</a:t>
            </a:r>
            <a:br>
              <a:rPr kumimoji="1" lang="en-US" altLang="ja-JP" dirty="0"/>
            </a:br>
            <a:r>
              <a:rPr kumimoji="1" lang="ja-JP" altLang="en-US" dirty="0"/>
              <a:t>戻り値　顔の比較情報</a:t>
            </a:r>
            <a:br>
              <a:rPr kumimoji="1" lang="en-US" altLang="ja-JP" dirty="0"/>
            </a:br>
            <a:r>
              <a:rPr kumimoji="1" lang="ja-JP" altLang="en-US" dirty="0"/>
              <a:t>ソース画像に複数の顔がある場合、最も大きく映った顔を使う</a:t>
            </a:r>
            <a:br>
              <a:rPr kumimoji="1" lang="en-US" altLang="ja-JP" dirty="0"/>
            </a:br>
            <a:r>
              <a:rPr kumimoji="1" lang="ja-JP" altLang="en-US" dirty="0"/>
              <a:t>ターゲット画像に複数の顔があ</a:t>
            </a:r>
            <a:r>
              <a:rPr lang="ja-JP" altLang="en-US" dirty="0"/>
              <a:t>る</a:t>
            </a:r>
            <a:r>
              <a:rPr kumimoji="1" lang="ja-JP" altLang="en-US" dirty="0"/>
              <a:t>場合、大きな方から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個まで調べる</a:t>
            </a:r>
          </a:p>
        </p:txBody>
      </p:sp>
    </p:spTree>
    <p:extLst>
      <p:ext uri="{BB962C8B-B14F-4D97-AF65-F5344CB8AC3E}">
        <p14:creationId xmlns:p14="http://schemas.microsoft.com/office/powerpoint/2010/main" val="34362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994E5-488F-B764-D7D3-93A83134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97B372-77BA-4B5C-AEBE-4EEFDCE3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4" y="251669"/>
            <a:ext cx="7974246" cy="63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F8C9-4090-A4C2-65F9-29C34393D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744312-1B78-3E30-C7AB-C41E1451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9" y="230697"/>
            <a:ext cx="5875671" cy="63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330E2-EBB8-765D-272E-4E48909B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721A50-424C-66A0-246F-2DB43E75F248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画像内のものを検出する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7B5863-D112-3D3A-283C-78547E91229D}"/>
              </a:ext>
            </a:extLst>
          </p:cNvPr>
          <p:cNvSpPr txBox="1"/>
          <p:nvPr/>
        </p:nvSpPr>
        <p:spPr>
          <a:xfrm>
            <a:off x="511727" y="1326858"/>
            <a:ext cx="1041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Pythonlabel_detect.py sample3.jpg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E93FE-8BD5-1A4A-5654-C1057BFB8CFC}"/>
              </a:ext>
            </a:extLst>
          </p:cNvPr>
          <p:cNvSpPr txBox="1"/>
          <p:nvPr/>
        </p:nvSpPr>
        <p:spPr>
          <a:xfrm>
            <a:off x="4570623" y="5953089"/>
            <a:ext cx="2761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sample3.jpg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7B7D347-66ED-3DCA-B15B-74D89406A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23" y="2295003"/>
            <a:ext cx="2301333" cy="327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4A9A02-2DBE-346C-6410-8B267E938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86" y="377503"/>
            <a:ext cx="3062676" cy="43580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EFD1D2-8735-5B84-66AF-CCE082E0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29" y="377503"/>
            <a:ext cx="3062676" cy="43580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5C29E8-747A-D62F-D3A3-0CA4C93E2555}"/>
              </a:ext>
            </a:extLst>
          </p:cNvPr>
          <p:cNvSpPr txBox="1"/>
          <p:nvPr/>
        </p:nvSpPr>
        <p:spPr>
          <a:xfrm>
            <a:off x="635506" y="5265192"/>
            <a:ext cx="4767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l</a:t>
            </a:r>
            <a:r>
              <a:rPr kumimoji="1" lang="en-US" altLang="ja-JP" sz="3200" dirty="0"/>
              <a:t>abel_Boat_sample3.jpg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986296-2508-9A9C-3C50-68AA58876CD4}"/>
              </a:ext>
            </a:extLst>
          </p:cNvPr>
          <p:cNvSpPr txBox="1"/>
          <p:nvPr/>
        </p:nvSpPr>
        <p:spPr>
          <a:xfrm>
            <a:off x="6416919" y="5340692"/>
            <a:ext cx="547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l</a:t>
            </a:r>
            <a:r>
              <a:rPr kumimoji="1" lang="en-US" altLang="ja-JP" sz="3200" dirty="0"/>
              <a:t>abel_Woman_sample3.jpg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173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5C0EC7-0B73-F542-7B39-8144ABC1B9DD}"/>
              </a:ext>
            </a:extLst>
          </p:cNvPr>
          <p:cNvSpPr txBox="1"/>
          <p:nvPr/>
        </p:nvSpPr>
        <p:spPr>
          <a:xfrm>
            <a:off x="446714" y="682543"/>
            <a:ext cx="8495950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rekognition.detect_labels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(Image={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'Labels'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'Instances'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instance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'Instances'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box = instance[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name =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label_'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+label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print(name)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1FEA8A-98AC-65FB-D7EC-3F5A6B90378F}"/>
              </a:ext>
            </a:extLst>
          </p:cNvPr>
          <p:cNvSpPr txBox="1"/>
          <p:nvPr/>
        </p:nvSpPr>
        <p:spPr>
          <a:xfrm>
            <a:off x="8565859" y="2228671"/>
            <a:ext cx="339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</a:t>
            </a:r>
            <a:r>
              <a:rPr lang="en-US" altLang="ja-JP" dirty="0" err="1"/>
              <a:t>labels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lang="ja-JP" altLang="en-US" dirty="0"/>
              <a:t>画像内の物</a:t>
            </a:r>
            <a:r>
              <a:rPr lang="en-US" altLang="ja-JP" dirty="0"/>
              <a:t>(</a:t>
            </a:r>
            <a:r>
              <a:rPr lang="ja-JP" altLang="en-US" dirty="0"/>
              <a:t>ラベル</a:t>
            </a:r>
            <a:r>
              <a:rPr lang="en-US" altLang="ja-JP" dirty="0"/>
              <a:t>)</a:t>
            </a:r>
            <a:r>
              <a:rPr lang="ja-JP" altLang="en-US" dirty="0"/>
              <a:t>を検出する</a:t>
            </a:r>
            <a:br>
              <a:rPr kumimoji="1" lang="en-US" altLang="ja-JP" dirty="0"/>
            </a:br>
            <a:r>
              <a:rPr kumimoji="1" lang="ja-JP" altLang="en-US" dirty="0"/>
              <a:t>戻り値　検出した</a:t>
            </a:r>
            <a:r>
              <a:rPr lang="ja-JP" altLang="en-US" dirty="0"/>
              <a:t>物</a:t>
            </a:r>
            <a:r>
              <a:rPr lang="en-US" altLang="ja-JP" dirty="0"/>
              <a:t>(</a:t>
            </a:r>
            <a:r>
              <a:rPr lang="ja-JP" altLang="en-US" dirty="0"/>
              <a:t>ラベル</a:t>
            </a:r>
            <a:r>
              <a:rPr lang="en-US" altLang="ja-JP" dirty="0"/>
              <a:t>)</a:t>
            </a:r>
            <a:r>
              <a:rPr kumimoji="1" lang="ja-JP" altLang="en-US" dirty="0"/>
              <a:t>の情報</a:t>
            </a:r>
          </a:p>
        </p:txBody>
      </p:sp>
    </p:spTree>
    <p:extLst>
      <p:ext uri="{BB962C8B-B14F-4D97-AF65-F5344CB8AC3E}">
        <p14:creationId xmlns:p14="http://schemas.microsoft.com/office/powerpoint/2010/main" val="409209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E7F11-3C66-375E-F089-981B79080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781CE8-98D1-5521-D9CB-3C2131DB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1" y="223258"/>
            <a:ext cx="6991151" cy="64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3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27A5-72FC-BD7B-EA5F-238E80D41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97C7E00-B8C6-7FCB-C633-70A1CD84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5" y="272642"/>
            <a:ext cx="5667450" cy="63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AA5E-2C68-689F-50CB-5360688B3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4F353C-F48C-3A9D-0FC7-AA26192F26B4}"/>
              </a:ext>
            </a:extLst>
          </p:cNvPr>
          <p:cNvSpPr txBox="1"/>
          <p:nvPr/>
        </p:nvSpPr>
        <p:spPr>
          <a:xfrm>
            <a:off x="416653" y="920621"/>
            <a:ext cx="113586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AWS Comprehend</a:t>
            </a:r>
            <a:r>
              <a:rPr lang="ja-JP" altLang="en-US" sz="3200" dirty="0"/>
              <a:t>とは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424242"/>
                </a:solidFill>
                <a:latin typeface="acumin-pro"/>
              </a:rPr>
              <a:t>自然言語処理ツール</a:t>
            </a: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r>
              <a:rPr lang="en-US" altLang="ja-JP" sz="3200" dirty="0">
                <a:hlinkClick r:id="rId2"/>
              </a:rPr>
              <a:t>Amazon Comprehend </a:t>
            </a:r>
            <a:r>
              <a:rPr lang="ja-JP" altLang="en-US" sz="3200" dirty="0">
                <a:hlinkClick r:id="rId2"/>
              </a:rPr>
              <a:t>とは </a:t>
            </a:r>
            <a:r>
              <a:rPr lang="en-US" altLang="ja-JP" sz="3200" dirty="0">
                <a:hlinkClick r:id="rId2"/>
              </a:rPr>
              <a:t>- Amazon Comprehend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3EC61E-375E-8A0F-1D9D-F404B587A1F3}"/>
              </a:ext>
            </a:extLst>
          </p:cNvPr>
          <p:cNvSpPr txBox="1"/>
          <p:nvPr/>
        </p:nvSpPr>
        <p:spPr>
          <a:xfrm>
            <a:off x="520117" y="3573710"/>
            <a:ext cx="4924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・言語検出</a:t>
            </a:r>
            <a:br>
              <a:rPr kumimoji="1" lang="en-US" altLang="ja-JP" sz="2800" dirty="0"/>
            </a:br>
            <a:r>
              <a:rPr kumimoji="1" lang="ja-JP" altLang="en-US" sz="2800" dirty="0"/>
              <a:t>・感情分析</a:t>
            </a:r>
            <a:br>
              <a:rPr kumimoji="1" lang="en-US" altLang="ja-JP" sz="2800" dirty="0"/>
            </a:br>
            <a:r>
              <a:rPr kumimoji="1" lang="ja-JP" altLang="en-US" sz="2800" dirty="0"/>
              <a:t>・キーフレーズ抽出</a:t>
            </a:r>
            <a:br>
              <a:rPr kumimoji="1" lang="en-US" altLang="ja-JP" sz="2800" dirty="0"/>
            </a:br>
            <a:r>
              <a:rPr kumimoji="1" lang="ja-JP" altLang="en-US" sz="2800" dirty="0"/>
              <a:t>・エンティティ認識</a:t>
            </a:r>
            <a:br>
              <a:rPr kumimoji="1" lang="en-US" altLang="ja-JP" sz="2800" dirty="0"/>
            </a:br>
            <a:r>
              <a:rPr kumimoji="1" lang="ja-JP" altLang="en-US" sz="2800" dirty="0"/>
              <a:t>・構文解析</a:t>
            </a:r>
          </a:p>
        </p:txBody>
      </p:sp>
    </p:spTree>
    <p:extLst>
      <p:ext uri="{BB962C8B-B14F-4D97-AF65-F5344CB8AC3E}">
        <p14:creationId xmlns:p14="http://schemas.microsoft.com/office/powerpoint/2010/main" val="94061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28DE6-BC96-7E52-E2C3-8FCDECC9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D6AF49A-3E29-4F5F-8953-6D6F5E7C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67" y="540529"/>
            <a:ext cx="1020269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2C4A-1989-8C50-A7D9-B75A8B3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F47C63-02B1-F229-BB7A-B871392D8D17}"/>
              </a:ext>
            </a:extLst>
          </p:cNvPr>
          <p:cNvSpPr txBox="1"/>
          <p:nvPr/>
        </p:nvSpPr>
        <p:spPr>
          <a:xfrm>
            <a:off x="511728" y="1371411"/>
            <a:ext cx="8034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Python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4EEB91-C992-9722-F90D-71204F966F24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準備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7E871E-4E3C-17F7-B2CB-49E3F644250F}"/>
              </a:ext>
            </a:extLst>
          </p:cNvPr>
          <p:cNvSpPr txBox="1"/>
          <p:nvPr/>
        </p:nvSpPr>
        <p:spPr>
          <a:xfrm>
            <a:off x="511728" y="218941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AWS CLI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0709E4-4F9B-1812-234A-DF40CF892FE6}"/>
              </a:ext>
            </a:extLst>
          </p:cNvPr>
          <p:cNvSpPr txBox="1"/>
          <p:nvPr/>
        </p:nvSpPr>
        <p:spPr>
          <a:xfrm>
            <a:off x="874552" y="27664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pip install </a:t>
            </a:r>
            <a:r>
              <a:rPr lang="en-US" altLang="ja-JP" dirty="0" err="1"/>
              <a:t>awscli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1E03EB-576E-4C3D-CC62-511EADB5E05C}"/>
              </a:ext>
            </a:extLst>
          </p:cNvPr>
          <p:cNvSpPr txBox="1"/>
          <p:nvPr/>
        </p:nvSpPr>
        <p:spPr>
          <a:xfrm>
            <a:off x="511728" y="471912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Boto3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90AC1D-2E7B-0ADF-06F9-9EBC31B42E7E}"/>
              </a:ext>
            </a:extLst>
          </p:cNvPr>
          <p:cNvSpPr txBox="1"/>
          <p:nvPr/>
        </p:nvSpPr>
        <p:spPr>
          <a:xfrm>
            <a:off x="874552" y="55715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pip install boto3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601FF0-3CEF-F2D7-9F69-5A1A80D888B9}"/>
              </a:ext>
            </a:extLst>
          </p:cNvPr>
          <p:cNvSpPr txBox="1"/>
          <p:nvPr/>
        </p:nvSpPr>
        <p:spPr>
          <a:xfrm>
            <a:off x="874552" y="39599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aws</a:t>
            </a:r>
            <a:r>
              <a:rPr lang="en-US" altLang="ja-JP" dirty="0"/>
              <a:t> configure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F78426-9590-0227-960B-2E12BF9DD1DB}"/>
              </a:ext>
            </a:extLst>
          </p:cNvPr>
          <p:cNvSpPr txBox="1"/>
          <p:nvPr/>
        </p:nvSpPr>
        <p:spPr>
          <a:xfrm>
            <a:off x="874552" y="33632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アクセスキーの設定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3280C9-74D3-7FFE-4C06-52B6C5A29D02}"/>
              </a:ext>
            </a:extLst>
          </p:cNvPr>
          <p:cNvSpPr txBox="1"/>
          <p:nvPr/>
        </p:nvSpPr>
        <p:spPr>
          <a:xfrm>
            <a:off x="874552" y="627013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Boto3 1.37.34 documentation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115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4B3F9-0B10-DB6E-AF2B-D8B8FB81F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290CF1-72D3-54EF-4CD7-3E8A44C23E62}"/>
              </a:ext>
            </a:extLst>
          </p:cNvPr>
          <p:cNvSpPr txBox="1"/>
          <p:nvPr/>
        </p:nvSpPr>
        <p:spPr>
          <a:xfrm>
            <a:off x="404768" y="682249"/>
            <a:ext cx="7858387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'comprehend'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'us-east-2'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 looking forward to visiting Japan next summer."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comprehend.detect_dominant_language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(Text=text)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079C6A-7320-19D8-3667-5197159CBAFA}"/>
              </a:ext>
            </a:extLst>
          </p:cNvPr>
          <p:cNvSpPr txBox="1"/>
          <p:nvPr/>
        </p:nvSpPr>
        <p:spPr>
          <a:xfrm>
            <a:off x="404767" y="2421617"/>
            <a:ext cx="437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detect_dominant_language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lang="ja-JP" altLang="en-US" dirty="0"/>
              <a:t>文字列の言語を検出する</a:t>
            </a:r>
            <a:br>
              <a:rPr kumimoji="1" lang="en-US" altLang="ja-JP" dirty="0"/>
            </a:br>
            <a:r>
              <a:rPr kumimoji="1" lang="ja-JP" altLang="en-US" dirty="0"/>
              <a:t>戻り値　検出した</a:t>
            </a:r>
            <a:r>
              <a:rPr lang="ja-JP" altLang="en-US" dirty="0"/>
              <a:t>言語</a:t>
            </a:r>
            <a:r>
              <a:rPr kumimoji="1" lang="ja-JP" altLang="en-US" dirty="0"/>
              <a:t>の情報</a:t>
            </a:r>
          </a:p>
        </p:txBody>
      </p:sp>
    </p:spTree>
    <p:extLst>
      <p:ext uri="{BB962C8B-B14F-4D97-AF65-F5344CB8AC3E}">
        <p14:creationId xmlns:p14="http://schemas.microsoft.com/office/powerpoint/2010/main" val="426286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C7267-EB91-D1B7-EBE2-6FAA76C4C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989ECEA-0D13-B9CF-C8FA-595200A2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96" y="566338"/>
            <a:ext cx="1047896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6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6E181-3895-A24C-6BC7-B1C453C2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55B104-7C8D-3A30-4426-3A418468B172}"/>
              </a:ext>
            </a:extLst>
          </p:cNvPr>
          <p:cNvSpPr txBox="1"/>
          <p:nvPr/>
        </p:nvSpPr>
        <p:spPr>
          <a:xfrm>
            <a:off x="421546" y="581581"/>
            <a:ext cx="8839899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'comprehend'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'us-east-2'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 looking forward to visiting Japan next summer."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comprehend.detect_sentiment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(Text=text,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LanguageCode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788170-E38D-922B-C2E6-0D274F07C685}"/>
              </a:ext>
            </a:extLst>
          </p:cNvPr>
          <p:cNvSpPr txBox="1"/>
          <p:nvPr/>
        </p:nvSpPr>
        <p:spPr>
          <a:xfrm>
            <a:off x="404767" y="2421617"/>
            <a:ext cx="437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detect_sentiment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lang="ja-JP" altLang="en-US" dirty="0"/>
              <a:t>文字列の感情を分析する</a:t>
            </a:r>
            <a:br>
              <a:rPr kumimoji="1" lang="en-US" altLang="ja-JP" dirty="0"/>
            </a:br>
            <a:r>
              <a:rPr kumimoji="1" lang="ja-JP" altLang="en-US" dirty="0"/>
              <a:t>戻り値　</a:t>
            </a:r>
            <a:r>
              <a:rPr lang="ja-JP" altLang="en-US" dirty="0"/>
              <a:t>分析した感情</a:t>
            </a:r>
            <a:r>
              <a:rPr kumimoji="1" lang="ja-JP" altLang="en-US" dirty="0"/>
              <a:t>の情報</a:t>
            </a:r>
          </a:p>
        </p:txBody>
      </p:sp>
    </p:spTree>
    <p:extLst>
      <p:ext uri="{BB962C8B-B14F-4D97-AF65-F5344CB8AC3E}">
        <p14:creationId xmlns:p14="http://schemas.microsoft.com/office/powerpoint/2010/main" val="1491084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B9544-9B80-8327-DF5D-116C5BE3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7D7614C-76BF-2F43-A86E-B2FCAFD7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172926"/>
            <a:ext cx="7152577" cy="651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009DC-19F7-6144-D433-A0F78535B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892FB6-818C-1A11-0317-66AC50E1D5E3}"/>
              </a:ext>
            </a:extLst>
          </p:cNvPr>
          <p:cNvSpPr txBox="1"/>
          <p:nvPr/>
        </p:nvSpPr>
        <p:spPr>
          <a:xfrm>
            <a:off x="387989" y="620158"/>
            <a:ext cx="7623495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'comprehend'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'us-east-2'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tried to use the 20% OFF coupon,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 only 10% discount and I was unable to place an order."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comprehend.detect_key_phrases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(Text=text,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LanguageCode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E9A10F-417B-1D4A-FF7D-C92EAF0D8177}"/>
              </a:ext>
            </a:extLst>
          </p:cNvPr>
          <p:cNvSpPr txBox="1"/>
          <p:nvPr/>
        </p:nvSpPr>
        <p:spPr>
          <a:xfrm>
            <a:off x="387989" y="2731378"/>
            <a:ext cx="437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dirty="0" err="1">
                <a:solidFill>
                  <a:srgbClr val="000000"/>
                </a:solidFill>
                <a:effectLst/>
              </a:rPr>
              <a:t>detect_key_phrases</a:t>
            </a:r>
            <a:r>
              <a:rPr lang="ja-JP" altLang="en-US" b="0" dirty="0">
                <a:solidFill>
                  <a:srgbClr val="000000"/>
                </a:solidFill>
                <a:effectLst/>
              </a:rPr>
              <a:t>メソッド</a:t>
            </a:r>
            <a:br>
              <a:rPr lang="en-US" altLang="ja-JP" b="0" dirty="0">
                <a:solidFill>
                  <a:srgbClr val="000000"/>
                </a:solidFill>
                <a:effectLst/>
              </a:rPr>
            </a:br>
            <a:r>
              <a:rPr lang="ja-JP" altLang="en-US" b="0" dirty="0">
                <a:solidFill>
                  <a:srgbClr val="000000"/>
                </a:solidFill>
                <a:effectLst/>
              </a:rPr>
              <a:t>文字列のキーフレーズを抽出する</a:t>
            </a:r>
            <a:br>
              <a:rPr lang="en-US" altLang="ja-JP" b="0" dirty="0">
                <a:solidFill>
                  <a:srgbClr val="000000"/>
                </a:solidFill>
                <a:effectLst/>
              </a:rPr>
            </a:br>
            <a:r>
              <a:rPr lang="ja-JP" altLang="en-US" b="0" dirty="0">
                <a:solidFill>
                  <a:srgbClr val="000000"/>
                </a:solidFill>
                <a:effectLst/>
              </a:rPr>
              <a:t>戻り値　抽出したキーフレーズの情報</a:t>
            </a:r>
            <a:endParaRPr lang="en-US" altLang="ja-JP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868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83ABF-FD18-F903-DDF6-786291B11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AFA2A5D-5954-D0BA-EBD8-80D60A0E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47" y="260058"/>
            <a:ext cx="7824365" cy="63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1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57B21-025F-8B1D-7634-827EAC7AD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AEE549-C030-BE13-D7B4-6ED2BA64C3CD}"/>
              </a:ext>
            </a:extLst>
          </p:cNvPr>
          <p:cNvSpPr txBox="1"/>
          <p:nvPr/>
        </p:nvSpPr>
        <p:spPr>
          <a:xfrm>
            <a:off x="421547" y="603380"/>
            <a:ext cx="8663730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'comprehend'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'us-east-2'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 looking forward to visiting Japan next summer."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comprehend.detect_entities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(Text=text,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LanguageCode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6B9BBA-C4C3-3225-6706-80A51F282651}"/>
              </a:ext>
            </a:extLst>
          </p:cNvPr>
          <p:cNvSpPr txBox="1"/>
          <p:nvPr/>
        </p:nvSpPr>
        <p:spPr>
          <a:xfrm>
            <a:off x="376455" y="2429374"/>
            <a:ext cx="437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dirty="0" err="1">
                <a:solidFill>
                  <a:srgbClr val="000000"/>
                </a:solidFill>
                <a:effectLst/>
              </a:rPr>
              <a:t>detect_</a:t>
            </a:r>
            <a:r>
              <a:rPr lang="en-US" altLang="ja-JP" dirty="0" err="1">
                <a:solidFill>
                  <a:srgbClr val="000000"/>
                </a:solidFill>
              </a:rPr>
              <a:t>entities</a:t>
            </a:r>
            <a:r>
              <a:rPr lang="ja-JP" altLang="en-US" b="0" dirty="0">
                <a:solidFill>
                  <a:srgbClr val="000000"/>
                </a:solidFill>
                <a:effectLst/>
              </a:rPr>
              <a:t>メソッド</a:t>
            </a:r>
            <a:br>
              <a:rPr lang="en-US" altLang="ja-JP" b="0" dirty="0">
                <a:solidFill>
                  <a:srgbClr val="000000"/>
                </a:solidFill>
                <a:effectLst/>
              </a:rPr>
            </a:br>
            <a:r>
              <a:rPr lang="ja-JP" altLang="en-US" b="0" dirty="0">
                <a:solidFill>
                  <a:srgbClr val="000000"/>
                </a:solidFill>
                <a:effectLst/>
              </a:rPr>
              <a:t>文字列</a:t>
            </a:r>
            <a:r>
              <a:rPr lang="ja-JP" altLang="en-US" dirty="0">
                <a:solidFill>
                  <a:srgbClr val="000000"/>
                </a:solidFill>
              </a:rPr>
              <a:t>内のエンティティ</a:t>
            </a:r>
            <a:r>
              <a:rPr lang="ja-JP" altLang="en-US" b="0" dirty="0">
                <a:solidFill>
                  <a:srgbClr val="000000"/>
                </a:solidFill>
                <a:effectLst/>
              </a:rPr>
              <a:t>を認識する</a:t>
            </a:r>
            <a:br>
              <a:rPr lang="en-US" altLang="ja-JP" b="0" dirty="0">
                <a:solidFill>
                  <a:srgbClr val="000000"/>
                </a:solidFill>
                <a:effectLst/>
              </a:rPr>
            </a:br>
            <a:r>
              <a:rPr lang="ja-JP" altLang="en-US" b="0" dirty="0">
                <a:solidFill>
                  <a:srgbClr val="000000"/>
                </a:solidFill>
                <a:effectLst/>
              </a:rPr>
              <a:t>戻り値　認識したエンティティの情報</a:t>
            </a:r>
            <a:endParaRPr lang="en-US" altLang="ja-JP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130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48ED6-D056-CAAC-A3E1-BFE0BC54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476D57D-1529-6631-FD53-4977E389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3" y="175916"/>
            <a:ext cx="6947050" cy="65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0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3AA3C-D01C-31D7-989D-066469578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1D3709-FB97-5F30-DA0B-C37F75D02B73}"/>
              </a:ext>
            </a:extLst>
          </p:cNvPr>
          <p:cNvSpPr txBox="1"/>
          <p:nvPr/>
        </p:nvSpPr>
        <p:spPr>
          <a:xfrm>
            <a:off x="513825" y="636936"/>
            <a:ext cx="8705675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'comprehend'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'us-east-2'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"I'm looking forward to visiting Japan next summer."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comprehend.detect_syntax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(Text=text,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LanguageCode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CB5AF5-9C4F-93C0-C68E-FB64F52BFEF9}"/>
              </a:ext>
            </a:extLst>
          </p:cNvPr>
          <p:cNvSpPr txBox="1"/>
          <p:nvPr/>
        </p:nvSpPr>
        <p:spPr>
          <a:xfrm>
            <a:off x="513825" y="2421617"/>
            <a:ext cx="437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detect_syntax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lang="ja-JP" altLang="en-US" dirty="0"/>
              <a:t>文字列の構文を解析する</a:t>
            </a:r>
            <a:br>
              <a:rPr kumimoji="1" lang="en-US" altLang="ja-JP" dirty="0"/>
            </a:br>
            <a:r>
              <a:rPr kumimoji="1" lang="ja-JP" altLang="en-US" dirty="0"/>
              <a:t>戻り値　構文</a:t>
            </a:r>
            <a:r>
              <a:rPr lang="ja-JP" altLang="en-US" dirty="0"/>
              <a:t>分析</a:t>
            </a:r>
            <a:r>
              <a:rPr kumimoji="1" lang="ja-JP" altLang="en-US" dirty="0"/>
              <a:t>の情報</a:t>
            </a:r>
          </a:p>
        </p:txBody>
      </p:sp>
    </p:spTree>
    <p:extLst>
      <p:ext uri="{BB962C8B-B14F-4D97-AF65-F5344CB8AC3E}">
        <p14:creationId xmlns:p14="http://schemas.microsoft.com/office/powerpoint/2010/main" val="108139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4DE2C9-DAE8-E7CE-7A50-DA1771223315}"/>
              </a:ext>
            </a:extLst>
          </p:cNvPr>
          <p:cNvSpPr txBox="1"/>
          <p:nvPr/>
        </p:nvSpPr>
        <p:spPr>
          <a:xfrm>
            <a:off x="416653" y="920621"/>
            <a:ext cx="113586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AWS </a:t>
            </a:r>
            <a:r>
              <a:rPr lang="en-US" altLang="ja-JP" sz="3200" dirty="0" err="1"/>
              <a:t>Rekognition</a:t>
            </a:r>
            <a:r>
              <a:rPr lang="ja-JP" altLang="en-US" sz="3200" dirty="0"/>
              <a:t>とは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424242"/>
                </a:solidFill>
                <a:latin typeface="acumin-pro"/>
              </a:rPr>
              <a:t>画像・動画分析ツール</a:t>
            </a: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r>
              <a:rPr lang="en-US" altLang="ja-JP" sz="3200" dirty="0">
                <a:hlinkClick r:id="rId2"/>
              </a:rPr>
              <a:t>Amazon </a:t>
            </a:r>
            <a:r>
              <a:rPr lang="en-US" altLang="ja-JP" sz="3200" dirty="0" err="1">
                <a:hlinkClick r:id="rId2"/>
              </a:rPr>
              <a:t>Rekognition</a:t>
            </a:r>
            <a:r>
              <a:rPr lang="ja-JP" altLang="en-US" sz="3200" dirty="0">
                <a:hlinkClick r:id="rId2"/>
              </a:rPr>
              <a:t>（高精度の画像・動画分析サービス）</a:t>
            </a:r>
            <a:r>
              <a:rPr lang="en-US" altLang="ja-JP" sz="3200" dirty="0">
                <a:hlinkClick r:id="rId2"/>
              </a:rPr>
              <a:t>| AWS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en-US" altLang="ja-JP" sz="3200" dirty="0">
                <a:hlinkClick r:id="rId3"/>
              </a:rPr>
              <a:t>Amazon </a:t>
            </a:r>
            <a:r>
              <a:rPr lang="en-US" altLang="ja-JP" sz="3200" dirty="0" err="1">
                <a:hlinkClick r:id="rId3"/>
              </a:rPr>
              <a:t>Rekognition</a:t>
            </a:r>
            <a:r>
              <a:rPr lang="en-US" altLang="ja-JP" sz="3200" dirty="0">
                <a:hlinkClick r:id="rId3"/>
              </a:rPr>
              <a:t> </a:t>
            </a:r>
            <a:r>
              <a:rPr lang="ja-JP" altLang="en-US" sz="3200" dirty="0">
                <a:hlinkClick r:id="rId3"/>
              </a:rPr>
              <a:t>とは </a:t>
            </a:r>
            <a:r>
              <a:rPr lang="en-US" altLang="ja-JP" sz="3200" dirty="0">
                <a:hlinkClick r:id="rId3"/>
              </a:rPr>
              <a:t>- Amazon </a:t>
            </a:r>
            <a:r>
              <a:rPr lang="en-US" altLang="ja-JP" sz="3200" dirty="0" err="1">
                <a:hlinkClick r:id="rId3"/>
              </a:rPr>
              <a:t>Rekognition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801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2686F1-435C-E09D-6BE3-02B860A11F1E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画像に含まれる顔を検出する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7FFAFF-552A-613D-FD3B-B8607AC8BB65}"/>
              </a:ext>
            </a:extLst>
          </p:cNvPr>
          <p:cNvSpPr txBox="1"/>
          <p:nvPr/>
        </p:nvSpPr>
        <p:spPr>
          <a:xfrm>
            <a:off x="511728" y="1326858"/>
            <a:ext cx="88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</a:t>
            </a:r>
            <a:r>
              <a:rPr kumimoji="1" lang="en-US" altLang="ja-JP" sz="3200" dirty="0"/>
              <a:t>ython show_detect.py sample1.jpg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5EC664-C165-1B88-8536-06553FC3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8" y="2239860"/>
            <a:ext cx="2924053" cy="367048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08724-44F7-00B6-1D4E-17E150CA9EAC}"/>
              </a:ext>
            </a:extLst>
          </p:cNvPr>
          <p:cNvSpPr txBox="1"/>
          <p:nvPr/>
        </p:nvSpPr>
        <p:spPr>
          <a:xfrm>
            <a:off x="781574" y="6084814"/>
            <a:ext cx="288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sample1.jpg</a:t>
            </a:r>
            <a:endParaRPr kumimoji="1" lang="ja-JP" altLang="en-US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6DE4157-73A4-D7D7-E1F1-4DF58EF9D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66" y="2239860"/>
            <a:ext cx="2924053" cy="367048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894AA2-881E-508A-D454-890380E6FF7E}"/>
              </a:ext>
            </a:extLst>
          </p:cNvPr>
          <p:cNvSpPr txBox="1"/>
          <p:nvPr/>
        </p:nvSpPr>
        <p:spPr>
          <a:xfrm>
            <a:off x="5051866" y="6084814"/>
            <a:ext cx="416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</a:t>
            </a:r>
            <a:r>
              <a:rPr kumimoji="1" lang="en-US" altLang="ja-JP" sz="3200" dirty="0"/>
              <a:t>how_sample1.jpg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73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7326-0ECE-B228-8150-C8569EF1D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702AC2-083E-A87B-31A4-10C120C09A01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画像に含まれる顔を検出する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DA24FD-E780-38F1-F0B7-64204CC39007}"/>
              </a:ext>
            </a:extLst>
          </p:cNvPr>
          <p:cNvSpPr txBox="1"/>
          <p:nvPr/>
        </p:nvSpPr>
        <p:spPr>
          <a:xfrm>
            <a:off x="511728" y="1326858"/>
            <a:ext cx="88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</a:t>
            </a:r>
            <a:r>
              <a:rPr kumimoji="1" lang="en-US" altLang="ja-JP" sz="3200" dirty="0"/>
              <a:t>ython show_detect.py sample2.jpg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F2B4B3-6371-D209-11CD-9E7BF1D60FDB}"/>
              </a:ext>
            </a:extLst>
          </p:cNvPr>
          <p:cNvSpPr txBox="1"/>
          <p:nvPr/>
        </p:nvSpPr>
        <p:spPr>
          <a:xfrm>
            <a:off x="1372299" y="6003550"/>
            <a:ext cx="288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sample2.jpg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B9D59D-CD7B-3636-0BAB-222E9D7DEBB3}"/>
              </a:ext>
            </a:extLst>
          </p:cNvPr>
          <p:cNvSpPr txBox="1"/>
          <p:nvPr/>
        </p:nvSpPr>
        <p:spPr>
          <a:xfrm>
            <a:off x="6898547" y="6006346"/>
            <a:ext cx="416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</a:t>
            </a:r>
            <a:r>
              <a:rPr kumimoji="1" lang="en-US" altLang="ja-JP" sz="3200" dirty="0"/>
              <a:t>how_sample2.jpg</a:t>
            </a:r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DC8A9D-CFF4-A976-73CB-167F16B2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53144"/>
            <a:ext cx="4524462" cy="30157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AF419AB-A53A-CE69-663C-1FC0966B7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0" y="2653144"/>
            <a:ext cx="4524464" cy="30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0F50B-2D99-15BF-8FCE-050380D44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C3BEBE-5496-13F3-2AEE-7B6E553762AA}"/>
              </a:ext>
            </a:extLst>
          </p:cNvPr>
          <p:cNvSpPr txBox="1"/>
          <p:nvPr/>
        </p:nvSpPr>
        <p:spPr>
          <a:xfrm>
            <a:off x="497048" y="951847"/>
            <a:ext cx="7497660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rekognition.detect_faces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Image={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FaceDetails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box = face[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image_out.show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1FDB46-B450-C1FE-133B-5F983E89DB63}"/>
              </a:ext>
            </a:extLst>
          </p:cNvPr>
          <p:cNvSpPr txBox="1"/>
          <p:nvPr/>
        </p:nvSpPr>
        <p:spPr>
          <a:xfrm>
            <a:off x="7759817" y="1795244"/>
            <a:ext cx="36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サービスクライアント作成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46EB4-96BD-B7F6-CEF4-D13AFFE03326}"/>
              </a:ext>
            </a:extLst>
          </p:cNvPr>
          <p:cNvSpPr txBox="1"/>
          <p:nvPr/>
        </p:nvSpPr>
        <p:spPr>
          <a:xfrm>
            <a:off x="7759817" y="2348917"/>
            <a:ext cx="35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detect_faces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kumimoji="1" lang="ja-JP" altLang="en-US" dirty="0"/>
              <a:t>引数　画像データ</a:t>
            </a:r>
            <a:br>
              <a:rPr kumimoji="1" lang="en-US" altLang="ja-JP" dirty="0"/>
            </a:br>
            <a:r>
              <a:rPr kumimoji="1" lang="ja-JP" altLang="en-US" dirty="0"/>
              <a:t>戻り値　検出した顔の情報</a:t>
            </a:r>
            <a:br>
              <a:rPr kumimoji="1" lang="en-US" altLang="ja-JP" dirty="0"/>
            </a:br>
            <a:r>
              <a:rPr kumimoji="1" lang="ja-JP" altLang="en-US" dirty="0"/>
              <a:t>大きな方から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個まで調べる</a:t>
            </a:r>
          </a:p>
        </p:txBody>
      </p:sp>
    </p:spTree>
    <p:extLst>
      <p:ext uri="{BB962C8B-B14F-4D97-AF65-F5344CB8AC3E}">
        <p14:creationId xmlns:p14="http://schemas.microsoft.com/office/powerpoint/2010/main" val="10344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C692-1E17-B589-FDB2-3B48363D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468FC40-F8AE-FB28-704C-6BF9734F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9" y="165835"/>
            <a:ext cx="7415869" cy="652633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22168-B298-F9EE-D23D-AAF3133229CB}"/>
              </a:ext>
            </a:extLst>
          </p:cNvPr>
          <p:cNvSpPr txBox="1"/>
          <p:nvPr/>
        </p:nvSpPr>
        <p:spPr>
          <a:xfrm>
            <a:off x="8070210" y="1166070"/>
            <a:ext cx="3624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BoundingBox</a:t>
            </a:r>
            <a:br>
              <a:rPr kumimoji="1" lang="en-US" altLang="ja-JP" dirty="0"/>
            </a:br>
            <a:r>
              <a:rPr kumimoji="1" lang="ja-JP" altLang="en-US" dirty="0"/>
              <a:t>　顔を囲む矩形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 err="1"/>
              <a:t>Lamdmarks</a:t>
            </a:r>
            <a:br>
              <a:rPr kumimoji="1" lang="en-US" altLang="ja-JP" dirty="0"/>
            </a:br>
            <a:r>
              <a:rPr kumimoji="1" lang="ja-JP" altLang="en-US" dirty="0"/>
              <a:t>　顔を構成する目印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Pose</a:t>
            </a:r>
            <a:br>
              <a:rPr kumimoji="1" lang="en-US" altLang="ja-JP" dirty="0"/>
            </a:br>
            <a:r>
              <a:rPr kumimoji="1" lang="ja-JP" altLang="en-US" dirty="0"/>
              <a:t>　顔の姿勢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Quality</a:t>
            </a:r>
            <a:br>
              <a:rPr kumimoji="1" lang="en-US" altLang="ja-JP" dirty="0"/>
            </a:br>
            <a:r>
              <a:rPr kumimoji="1" lang="ja-JP" altLang="en-US" dirty="0"/>
              <a:t>　画像の品質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Confidence</a:t>
            </a:r>
            <a:br>
              <a:rPr kumimoji="1" lang="en-US" altLang="ja-JP" dirty="0"/>
            </a:br>
            <a:r>
              <a:rPr kumimoji="1" lang="ja-JP" altLang="en-US" dirty="0"/>
              <a:t>　検出の信頼度</a:t>
            </a:r>
          </a:p>
        </p:txBody>
      </p:sp>
    </p:spTree>
    <p:extLst>
      <p:ext uri="{BB962C8B-B14F-4D97-AF65-F5344CB8AC3E}">
        <p14:creationId xmlns:p14="http://schemas.microsoft.com/office/powerpoint/2010/main" val="66220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C8082-1639-3D51-E75D-1B8A5D85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E6E7B91-9D00-80E6-943A-2B9F375F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7" y="473211"/>
            <a:ext cx="8216547" cy="56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B189-F893-E582-8207-ABAF44E1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22A470-3CF5-9590-E48E-709CCFA97274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指定した顔を検出する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AA7A9C-F20F-9746-4F31-F4654AEE763F}"/>
              </a:ext>
            </a:extLst>
          </p:cNvPr>
          <p:cNvSpPr txBox="1"/>
          <p:nvPr/>
        </p:nvSpPr>
        <p:spPr>
          <a:xfrm>
            <a:off x="511727" y="1326858"/>
            <a:ext cx="1041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 face_compare.py sample1.jpg sample2.jpg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8394DE-DA9B-0E87-DDD6-2E017310F360}"/>
              </a:ext>
            </a:extLst>
          </p:cNvPr>
          <p:cNvSpPr txBox="1"/>
          <p:nvPr/>
        </p:nvSpPr>
        <p:spPr>
          <a:xfrm>
            <a:off x="3768902" y="5793868"/>
            <a:ext cx="465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compare_sample2.jpg</a:t>
            </a:r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B2B4E7-9695-96FE-C6F5-6FC28B1CE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25" y="2091654"/>
            <a:ext cx="5284329" cy="35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8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1445</Words>
  <Application>Microsoft Office PowerPoint</Application>
  <PresentationFormat>ワイド画面</PresentationFormat>
  <Paragraphs>149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acumin-pro</vt:lpstr>
      <vt:lpstr>游ゴシック</vt:lpstr>
      <vt:lpstr>游ゴシック Light</vt:lpstr>
      <vt:lpstr>Arial</vt:lpstr>
      <vt:lpstr>Consolas</vt:lpstr>
      <vt:lpstr>Office テーマ</vt:lpstr>
      <vt:lpstr>AWS AIサービス入門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26</cp:revision>
  <dcterms:created xsi:type="dcterms:W3CDTF">2025-02-04T11:28:08Z</dcterms:created>
  <dcterms:modified xsi:type="dcterms:W3CDTF">2025-04-16T15:12:39Z</dcterms:modified>
</cp:coreProperties>
</file>