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1" r:id="rId15"/>
    <p:sldId id="268" r:id="rId16"/>
    <p:sldId id="275" r:id="rId17"/>
    <p:sldId id="272" r:id="rId18"/>
    <p:sldId id="274" r:id="rId19"/>
    <p:sldId id="276" r:id="rId20"/>
    <p:sldId id="27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8801-B434-46BA-8F7F-262F3CCC920D}" v="69" dt="2025-06-29T11:33:45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5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1B5E8801-B434-46BA-8F7F-262F3CCC920D}"/>
    <pc:docChg chg="undo custSel addSld modSld sldOrd">
      <pc:chgData name="順哉 徳重" userId="61863bed2814b00a" providerId="LiveId" clId="{1B5E8801-B434-46BA-8F7F-262F3CCC920D}" dt="2025-06-29T11:34:00.378" v="1858" actId="1076"/>
      <pc:docMkLst>
        <pc:docMk/>
      </pc:docMkLst>
      <pc:sldChg chg="addSp delSp modSp mod">
        <pc:chgData name="順哉 徳重" userId="61863bed2814b00a" providerId="LiveId" clId="{1B5E8801-B434-46BA-8F7F-262F3CCC920D}" dt="2025-06-29T09:56:23.417" v="1295" actId="20577"/>
        <pc:sldMkLst>
          <pc:docMk/>
          <pc:sldMk cId="3692582954" sldId="256"/>
        </pc:sldMkLst>
        <pc:spChg chg="mod">
          <ac:chgData name="順哉 徳重" userId="61863bed2814b00a" providerId="LiveId" clId="{1B5E8801-B434-46BA-8F7F-262F3CCC920D}" dt="2025-06-29T09:56:23.417" v="1295" actId="20577"/>
          <ac:spMkLst>
            <pc:docMk/>
            <pc:sldMk cId="3692582954" sldId="256"/>
            <ac:spMk id="42" creationId="{9D971A67-ECE2-B8D0-C055-BFB6638DAA1D}"/>
          </ac:spMkLst>
        </pc:spChg>
        <pc:spChg chg="add mod">
          <ac:chgData name="順哉 徳重" userId="61863bed2814b00a" providerId="LiveId" clId="{1B5E8801-B434-46BA-8F7F-262F3CCC920D}" dt="2025-06-29T09:52:03.850" v="1242" actId="1076"/>
          <ac:spMkLst>
            <pc:docMk/>
            <pc:sldMk cId="3692582954" sldId="256"/>
            <ac:spMk id="64" creationId="{D4B5D5AA-931F-3B19-DBA7-33FFE0E008F8}"/>
          </ac:spMkLst>
        </pc:spChg>
        <pc:picChg chg="mod">
          <ac:chgData name="順哉 徳重" userId="61863bed2814b00a" providerId="LiveId" clId="{1B5E8801-B434-46BA-8F7F-262F3CCC920D}" dt="2025-06-29T09:47:40.011" v="1182" actId="1076"/>
          <ac:picMkLst>
            <pc:docMk/>
            <pc:sldMk cId="3692582954" sldId="256"/>
            <ac:picMk id="30" creationId="{F0F8FE8F-3848-3122-1C6A-48D0D5F8A55D}"/>
          </ac:picMkLst>
        </pc:picChg>
        <pc:picChg chg="mod">
          <ac:chgData name="順哉 徳重" userId="61863bed2814b00a" providerId="LiveId" clId="{1B5E8801-B434-46BA-8F7F-262F3CCC920D}" dt="2025-06-29T09:47:53.648" v="1184" actId="1076"/>
          <ac:picMkLst>
            <pc:docMk/>
            <pc:sldMk cId="3692582954" sldId="256"/>
            <ac:picMk id="32" creationId="{BED7D7DE-5158-4BF3-DCD3-E7C228B58453}"/>
          </ac:picMkLst>
        </pc:picChg>
        <pc:picChg chg="add mod">
          <ac:chgData name="順哉 徳重" userId="61863bed2814b00a" providerId="LiveId" clId="{1B5E8801-B434-46BA-8F7F-262F3CCC920D}" dt="2025-06-29T09:48:31.744" v="1187" actId="1076"/>
          <ac:picMkLst>
            <pc:docMk/>
            <pc:sldMk cId="3692582954" sldId="256"/>
            <ac:picMk id="44" creationId="{B8A78B35-EC53-DACD-225F-4F1284B3F3A3}"/>
          </ac:picMkLst>
        </pc:picChg>
        <pc:cxnChg chg="mod">
          <ac:chgData name="順哉 徳重" userId="61863bed2814b00a" providerId="LiveId" clId="{1B5E8801-B434-46BA-8F7F-262F3CCC920D}" dt="2025-06-29T09:47:43.831" v="1183" actId="1076"/>
          <ac:cxnSpMkLst>
            <pc:docMk/>
            <pc:sldMk cId="3692582954" sldId="256"/>
            <ac:cxnSpMk id="33" creationId="{C0AF20F5-8670-84F1-C618-0F9359EA98C9}"/>
          </ac:cxnSpMkLst>
        </pc:cxnChg>
        <pc:cxnChg chg="mod">
          <ac:chgData name="順哉 徳重" userId="61863bed2814b00a" providerId="LiveId" clId="{1B5E8801-B434-46BA-8F7F-262F3CCC920D}" dt="2025-06-29T09:49:35.133" v="1193" actId="14100"/>
          <ac:cxnSpMkLst>
            <pc:docMk/>
            <pc:sldMk cId="3692582954" sldId="256"/>
            <ac:cxnSpMk id="37" creationId="{CB380016-39B3-372A-3515-3A9CEEE4039E}"/>
          </ac:cxnSpMkLst>
        </pc:cxnChg>
        <pc:cxnChg chg="add del mod">
          <ac:chgData name="順哉 徳重" userId="61863bed2814b00a" providerId="LiveId" clId="{1B5E8801-B434-46BA-8F7F-262F3CCC920D}" dt="2025-06-29T09:49:51.012" v="1194" actId="21"/>
          <ac:cxnSpMkLst>
            <pc:docMk/>
            <pc:sldMk cId="3692582954" sldId="256"/>
            <ac:cxnSpMk id="53" creationId="{E9C91ED3-219A-CB60-C106-CDADEDC9CA8B}"/>
          </ac:cxnSpMkLst>
        </pc:cxnChg>
        <pc:cxnChg chg="add mod">
          <ac:chgData name="順哉 徳重" userId="61863bed2814b00a" providerId="LiveId" clId="{1B5E8801-B434-46BA-8F7F-262F3CCC920D}" dt="2025-06-29T09:50:25.290" v="1199" actId="14100"/>
          <ac:cxnSpMkLst>
            <pc:docMk/>
            <pc:sldMk cId="3692582954" sldId="256"/>
            <ac:cxnSpMk id="58" creationId="{90CBF38B-BE28-07A1-5E5C-08FC42702CE2}"/>
          </ac:cxnSpMkLst>
        </pc:cxnChg>
        <pc:cxnChg chg="add mod">
          <ac:chgData name="順哉 徳重" userId="61863bed2814b00a" providerId="LiveId" clId="{1B5E8801-B434-46BA-8F7F-262F3CCC920D}" dt="2025-06-29T09:50:50.538" v="1202" actId="14100"/>
          <ac:cxnSpMkLst>
            <pc:docMk/>
            <pc:sldMk cId="3692582954" sldId="256"/>
            <ac:cxnSpMk id="62" creationId="{89D7C4C7-9C56-7AC3-5892-8F339F8BD8A1}"/>
          </ac:cxnSpMkLst>
        </pc:cxnChg>
      </pc:sldChg>
      <pc:sldChg chg="addSp modSp mod">
        <pc:chgData name="順哉 徳重" userId="61863bed2814b00a" providerId="LiveId" clId="{1B5E8801-B434-46BA-8F7F-262F3CCC920D}" dt="2025-06-28T13:40:49.019" v="101" actId="1076"/>
        <pc:sldMkLst>
          <pc:docMk/>
          <pc:sldMk cId="3860974027" sldId="261"/>
        </pc:sldMkLst>
        <pc:spChg chg="mod">
          <ac:chgData name="順哉 徳重" userId="61863bed2814b00a" providerId="LiveId" clId="{1B5E8801-B434-46BA-8F7F-262F3CCC920D}" dt="2025-06-28T13:40:18.932" v="97" actId="1076"/>
          <ac:spMkLst>
            <pc:docMk/>
            <pc:sldMk cId="3860974027" sldId="261"/>
            <ac:spMk id="3" creationId="{EA137A18-90E6-FB42-4F8E-F1269C324D97}"/>
          </ac:spMkLst>
        </pc:spChg>
        <pc:spChg chg="mod">
          <ac:chgData name="順哉 徳重" userId="61863bed2814b00a" providerId="LiveId" clId="{1B5E8801-B434-46BA-8F7F-262F3CCC920D}" dt="2025-06-28T13:40:49.019" v="101" actId="1076"/>
          <ac:spMkLst>
            <pc:docMk/>
            <pc:sldMk cId="3860974027" sldId="261"/>
            <ac:spMk id="4" creationId="{AE66A4EB-94B8-AB85-2500-5E6ED1EE49A3}"/>
          </ac:spMkLst>
        </pc:spChg>
        <pc:spChg chg="mod">
          <ac:chgData name="順哉 徳重" userId="61863bed2814b00a" providerId="LiveId" clId="{1B5E8801-B434-46BA-8F7F-262F3CCC920D}" dt="2025-06-28T13:40:15.054" v="96" actId="1076"/>
          <ac:spMkLst>
            <pc:docMk/>
            <pc:sldMk cId="3860974027" sldId="261"/>
            <ac:spMk id="9" creationId="{1C5756B7-0207-3303-282F-14FF47AF1F66}"/>
          </ac:spMkLst>
        </pc:spChg>
        <pc:spChg chg="add mod">
          <ac:chgData name="順哉 徳重" userId="61863bed2814b00a" providerId="LiveId" clId="{1B5E8801-B434-46BA-8F7F-262F3CCC920D}" dt="2025-06-28T13:40:38.264" v="100" actId="255"/>
          <ac:spMkLst>
            <pc:docMk/>
            <pc:sldMk cId="3860974027" sldId="261"/>
            <ac:spMk id="10" creationId="{55274DF9-FE10-C756-A3DD-A0945923BFFE}"/>
          </ac:spMkLst>
        </pc:spChg>
      </pc:sldChg>
      <pc:sldChg chg="addSp delSp modSp mod">
        <pc:chgData name="順哉 徳重" userId="61863bed2814b00a" providerId="LiveId" clId="{1B5E8801-B434-46BA-8F7F-262F3CCC920D}" dt="2025-06-28T13:39:08.209" v="47" actId="20577"/>
        <pc:sldMkLst>
          <pc:docMk/>
          <pc:sldMk cId="4228841078" sldId="262"/>
        </pc:sldMkLst>
        <pc:spChg chg="mod">
          <ac:chgData name="順哉 徳重" userId="61863bed2814b00a" providerId="LiveId" clId="{1B5E8801-B434-46BA-8F7F-262F3CCC920D}" dt="2025-06-28T13:38:56.558" v="34" actId="1076"/>
          <ac:spMkLst>
            <pc:docMk/>
            <pc:sldMk cId="4228841078" sldId="262"/>
            <ac:spMk id="5" creationId="{A404C5ED-43B2-65C2-B5A0-FFE190624168}"/>
          </ac:spMkLst>
        </pc:spChg>
        <pc:spChg chg="mod">
          <ac:chgData name="順哉 徳重" userId="61863bed2814b00a" providerId="LiveId" clId="{1B5E8801-B434-46BA-8F7F-262F3CCC920D}" dt="2025-06-28T13:39:08.209" v="47" actId="20577"/>
          <ac:spMkLst>
            <pc:docMk/>
            <pc:sldMk cId="4228841078" sldId="262"/>
            <ac:spMk id="6" creationId="{2C6D4923-E5EF-C947-3B29-1DEF9B08747A}"/>
          </ac:spMkLst>
        </pc:spChg>
        <pc:spChg chg="mod">
          <ac:chgData name="順哉 徳重" userId="61863bed2814b00a" providerId="LiveId" clId="{1B5E8801-B434-46BA-8F7F-262F3CCC920D}" dt="2025-06-28T13:38:51.056" v="33" actId="1076"/>
          <ac:spMkLst>
            <pc:docMk/>
            <pc:sldMk cId="4228841078" sldId="262"/>
            <ac:spMk id="8" creationId="{8B5E6534-2AB6-BA7B-EE8D-8E0134777823}"/>
          </ac:spMkLst>
        </pc:spChg>
        <pc:spChg chg="del">
          <ac:chgData name="順哉 徳重" userId="61863bed2814b00a" providerId="LiveId" clId="{1B5E8801-B434-46BA-8F7F-262F3CCC920D}" dt="2025-06-28T13:38:31.477" v="29" actId="21"/>
          <ac:spMkLst>
            <pc:docMk/>
            <pc:sldMk cId="4228841078" sldId="262"/>
            <ac:spMk id="9" creationId="{19403A73-8948-1241-77A2-B810F1819589}"/>
          </ac:spMkLst>
        </pc:spChg>
        <pc:spChg chg="mod">
          <ac:chgData name="順哉 徳重" userId="61863bed2814b00a" providerId="LiveId" clId="{1B5E8801-B434-46BA-8F7F-262F3CCC920D}" dt="2025-06-28T13:38:44.301" v="32" actId="1076"/>
          <ac:spMkLst>
            <pc:docMk/>
            <pc:sldMk cId="4228841078" sldId="262"/>
            <ac:spMk id="11" creationId="{AAD95FFB-1DEF-92F3-E50C-50FECADF9AC6}"/>
          </ac:spMkLst>
        </pc:spChg>
        <pc:spChg chg="add mod">
          <ac:chgData name="順哉 徳重" userId="61863bed2814b00a" providerId="LiveId" clId="{1B5E8801-B434-46BA-8F7F-262F3CCC920D}" dt="2025-06-28T13:38:39.897" v="31" actId="1076"/>
          <ac:spMkLst>
            <pc:docMk/>
            <pc:sldMk cId="4228841078" sldId="262"/>
            <ac:spMk id="12" creationId="{F156D6CE-C3D8-CF1A-A37B-85FC658B6CC1}"/>
          </ac:spMkLst>
        </pc:spChg>
      </pc:sldChg>
      <pc:sldChg chg="addSp delSp modSp new mod">
        <pc:chgData name="順哉 徳重" userId="61863bed2814b00a" providerId="LiveId" clId="{1B5E8801-B434-46BA-8F7F-262F3CCC920D}" dt="2025-06-28T14:46:52.622" v="171" actId="14100"/>
        <pc:sldMkLst>
          <pc:docMk/>
          <pc:sldMk cId="2339050473" sldId="263"/>
        </pc:sldMkLst>
        <pc:spChg chg="add del mod">
          <ac:chgData name="順哉 徳重" userId="61863bed2814b00a" providerId="LiveId" clId="{1B5E8801-B434-46BA-8F7F-262F3CCC920D}" dt="2025-06-28T13:37:22.178" v="24" actId="21"/>
          <ac:spMkLst>
            <pc:docMk/>
            <pc:sldMk cId="2339050473" sldId="263"/>
            <ac:spMk id="3" creationId="{491D9AF0-D14E-238C-9C1A-0C9BE2B7C196}"/>
          </ac:spMkLst>
        </pc:spChg>
        <pc:spChg chg="add del mod">
          <ac:chgData name="順哉 徳重" userId="61863bed2814b00a" providerId="LiveId" clId="{1B5E8801-B434-46BA-8F7F-262F3CCC920D}" dt="2025-06-28T14:20:58.859" v="106" actId="21"/>
          <ac:spMkLst>
            <pc:docMk/>
            <pc:sldMk cId="2339050473" sldId="263"/>
            <ac:spMk id="5" creationId="{1AC1E54C-2425-3855-A443-4B9C742B7986}"/>
          </ac:spMkLst>
        </pc:spChg>
        <pc:spChg chg="add del mod">
          <ac:chgData name="順哉 徳重" userId="61863bed2814b00a" providerId="LiveId" clId="{1B5E8801-B434-46BA-8F7F-262F3CCC920D}" dt="2025-06-28T14:22:09.697" v="111" actId="21"/>
          <ac:spMkLst>
            <pc:docMk/>
            <pc:sldMk cId="2339050473" sldId="263"/>
            <ac:spMk id="7" creationId="{3963D2F5-9CFE-CEBE-DA82-6C2C4C8776A1}"/>
          </ac:spMkLst>
        </pc:spChg>
        <pc:spChg chg="add mod">
          <ac:chgData name="順哉 徳重" userId="61863bed2814b00a" providerId="LiveId" clId="{1B5E8801-B434-46BA-8F7F-262F3CCC920D}" dt="2025-06-28T14:24:20.811" v="118" actId="1076"/>
          <ac:spMkLst>
            <pc:docMk/>
            <pc:sldMk cId="2339050473" sldId="263"/>
            <ac:spMk id="9" creationId="{31671ABC-8E97-093E-1C88-DBDF5996C40B}"/>
          </ac:spMkLst>
        </pc:spChg>
        <pc:spChg chg="add mod">
          <ac:chgData name="順哉 徳重" userId="61863bed2814b00a" providerId="LiveId" clId="{1B5E8801-B434-46BA-8F7F-262F3CCC920D}" dt="2025-06-28T14:40:28.112" v="150" actId="113"/>
          <ac:spMkLst>
            <pc:docMk/>
            <pc:sldMk cId="2339050473" sldId="263"/>
            <ac:spMk id="10" creationId="{AD18108E-E80E-5450-07A8-3B512F216DB3}"/>
          </ac:spMkLst>
        </pc:spChg>
        <pc:spChg chg="add mod">
          <ac:chgData name="順哉 徳重" userId="61863bed2814b00a" providerId="LiveId" clId="{1B5E8801-B434-46BA-8F7F-262F3CCC920D}" dt="2025-06-28T14:44:10.678" v="154" actId="20578"/>
          <ac:spMkLst>
            <pc:docMk/>
            <pc:sldMk cId="2339050473" sldId="263"/>
            <ac:spMk id="12" creationId="{96A28AF3-A212-01F7-BDEF-596056063545}"/>
          </ac:spMkLst>
        </pc:spChg>
        <pc:spChg chg="add del mod">
          <ac:chgData name="順哉 徳重" userId="61863bed2814b00a" providerId="LiveId" clId="{1B5E8801-B434-46BA-8F7F-262F3CCC920D}" dt="2025-06-28T14:46:16.012" v="164"/>
          <ac:spMkLst>
            <pc:docMk/>
            <pc:sldMk cId="2339050473" sldId="263"/>
            <ac:spMk id="15" creationId="{DB95C5CD-4F78-A109-5AA2-ED3826DC0171}"/>
          </ac:spMkLst>
        </pc:spChg>
        <pc:spChg chg="add mod">
          <ac:chgData name="順哉 徳重" userId="61863bed2814b00a" providerId="LiveId" clId="{1B5E8801-B434-46BA-8F7F-262F3CCC920D}" dt="2025-06-28T14:46:52.622" v="171" actId="14100"/>
          <ac:spMkLst>
            <pc:docMk/>
            <pc:sldMk cId="2339050473" sldId="263"/>
            <ac:spMk id="17" creationId="{46FD211C-2BC3-668B-FCDA-D534B4364299}"/>
          </ac:spMkLst>
        </pc:spChg>
        <pc:picChg chg="add mod">
          <ac:chgData name="順哉 徳重" userId="61863bed2814b00a" providerId="LiveId" clId="{1B5E8801-B434-46BA-8F7F-262F3CCC920D}" dt="2025-06-28T14:45:08.103" v="159" actId="1076"/>
          <ac:picMkLst>
            <pc:docMk/>
            <pc:sldMk cId="2339050473" sldId="263"/>
            <ac:picMk id="14" creationId="{91ED2E0D-2D7C-481F-F3BA-0222D19E5DB0}"/>
          </ac:picMkLst>
        </pc:picChg>
      </pc:sldChg>
      <pc:sldChg chg="addSp modSp new mod">
        <pc:chgData name="順哉 徳重" userId="61863bed2814b00a" providerId="LiveId" clId="{1B5E8801-B434-46BA-8F7F-262F3CCC920D}" dt="2025-06-28T14:49:41.450" v="233" actId="1076"/>
        <pc:sldMkLst>
          <pc:docMk/>
          <pc:sldMk cId="1392983518" sldId="264"/>
        </pc:sldMkLst>
        <pc:spChg chg="add mod">
          <ac:chgData name="順哉 徳重" userId="61863bed2814b00a" providerId="LiveId" clId="{1B5E8801-B434-46BA-8F7F-262F3CCC920D}" dt="2025-06-28T14:49:41.450" v="233" actId="1076"/>
          <ac:spMkLst>
            <pc:docMk/>
            <pc:sldMk cId="1392983518" sldId="264"/>
            <ac:spMk id="4" creationId="{866A9839-2260-EA22-2FA1-FFAE9BC28195}"/>
          </ac:spMkLst>
        </pc:spChg>
        <pc:picChg chg="add mod">
          <ac:chgData name="順哉 徳重" userId="61863bed2814b00a" providerId="LiveId" clId="{1B5E8801-B434-46BA-8F7F-262F3CCC920D}" dt="2025-06-28T14:48:49.051" v="188" actId="1076"/>
          <ac:picMkLst>
            <pc:docMk/>
            <pc:sldMk cId="1392983518" sldId="264"/>
            <ac:picMk id="3" creationId="{CEC1CE5F-7F91-D866-F753-82B7915808E6}"/>
          </ac:picMkLst>
        </pc:picChg>
      </pc:sldChg>
      <pc:sldChg chg="addSp delSp modSp add mod">
        <pc:chgData name="順哉 徳重" userId="61863bed2814b00a" providerId="LiveId" clId="{1B5E8801-B434-46BA-8F7F-262F3CCC920D}" dt="2025-06-28T14:51:44.575" v="261" actId="1076"/>
        <pc:sldMkLst>
          <pc:docMk/>
          <pc:sldMk cId="3706581360" sldId="265"/>
        </pc:sldMkLst>
        <pc:spChg chg="add mod">
          <ac:chgData name="順哉 徳重" userId="61863bed2814b00a" providerId="LiveId" clId="{1B5E8801-B434-46BA-8F7F-262F3CCC920D}" dt="2025-06-28T14:51:44.575" v="261" actId="1076"/>
          <ac:spMkLst>
            <pc:docMk/>
            <pc:sldMk cId="3706581360" sldId="265"/>
            <ac:spMk id="6" creationId="{56C9333B-E267-0F51-845E-FBB8F9DDFCB8}"/>
          </ac:spMkLst>
        </pc:spChg>
        <pc:picChg chg="add mod">
          <ac:chgData name="順哉 徳重" userId="61863bed2814b00a" providerId="LiveId" clId="{1B5E8801-B434-46BA-8F7F-262F3CCC920D}" dt="2025-06-28T14:51:03.968" v="237" actId="1076"/>
          <ac:picMkLst>
            <pc:docMk/>
            <pc:sldMk cId="3706581360" sldId="265"/>
            <ac:picMk id="3" creationId="{2812C98E-7FA4-F1B6-62D0-FB941C42E2C4}"/>
          </ac:picMkLst>
        </pc:picChg>
        <pc:picChg chg="add del">
          <ac:chgData name="順哉 徳重" userId="61863bed2814b00a" providerId="LiveId" clId="{1B5E8801-B434-46BA-8F7F-262F3CCC920D}" dt="2025-06-28T14:51:22.380" v="239" actId="21"/>
          <ac:picMkLst>
            <pc:docMk/>
            <pc:sldMk cId="3706581360" sldId="265"/>
            <ac:picMk id="5" creationId="{D0F7AE4F-A972-C264-B9D9-E653317F6FFB}"/>
          </ac:picMkLst>
        </pc:picChg>
      </pc:sldChg>
      <pc:sldChg chg="addSp delSp modSp add mod">
        <pc:chgData name="順哉 徳重" userId="61863bed2814b00a" providerId="LiveId" clId="{1B5E8801-B434-46BA-8F7F-262F3CCC920D}" dt="2025-06-28T15:22:36.814" v="474" actId="14100"/>
        <pc:sldMkLst>
          <pc:docMk/>
          <pc:sldMk cId="1575494219" sldId="266"/>
        </pc:sldMkLst>
        <pc:spChg chg="add mod">
          <ac:chgData name="順哉 徳重" userId="61863bed2814b00a" providerId="LiveId" clId="{1B5E8801-B434-46BA-8F7F-262F3CCC920D}" dt="2025-06-28T15:09:41.160" v="264" actId="14100"/>
          <ac:spMkLst>
            <pc:docMk/>
            <pc:sldMk cId="1575494219" sldId="266"/>
            <ac:spMk id="3" creationId="{6C2E891E-F036-588C-2FFF-6BC262EE5822}"/>
          </ac:spMkLst>
        </pc:spChg>
        <pc:spChg chg="add mod">
          <ac:chgData name="順哉 徳重" userId="61863bed2814b00a" providerId="LiveId" clId="{1B5E8801-B434-46BA-8F7F-262F3CCC920D}" dt="2025-06-28T15:13:01.068" v="327" actId="1076"/>
          <ac:spMkLst>
            <pc:docMk/>
            <pc:sldMk cId="1575494219" sldId="266"/>
            <ac:spMk id="4" creationId="{D1958C5C-A721-1D0A-3BF4-03C6412FB868}"/>
          </ac:spMkLst>
        </pc:spChg>
        <pc:spChg chg="add del mod">
          <ac:chgData name="順哉 徳重" userId="61863bed2814b00a" providerId="LiveId" clId="{1B5E8801-B434-46BA-8F7F-262F3CCC920D}" dt="2025-06-28T15:18:57.144" v="401" actId="21"/>
          <ac:spMkLst>
            <pc:docMk/>
            <pc:sldMk cId="1575494219" sldId="266"/>
            <ac:spMk id="5" creationId="{5A032D52-4C37-9AD8-D991-40DBC9121DD7}"/>
          </ac:spMkLst>
        </pc:spChg>
        <pc:spChg chg="add mod">
          <ac:chgData name="順哉 徳重" userId="61863bed2814b00a" providerId="LiveId" clId="{1B5E8801-B434-46BA-8F7F-262F3CCC920D}" dt="2025-06-28T15:19:19.968" v="405" actId="1076"/>
          <ac:spMkLst>
            <pc:docMk/>
            <pc:sldMk cId="1575494219" sldId="266"/>
            <ac:spMk id="7" creationId="{49D2FFCE-6803-EFEF-A2AF-182FEB32E85E}"/>
          </ac:spMkLst>
        </pc:spChg>
        <pc:spChg chg="add mod">
          <ac:chgData name="順哉 徳重" userId="61863bed2814b00a" providerId="LiveId" clId="{1B5E8801-B434-46BA-8F7F-262F3CCC920D}" dt="2025-06-28T15:22:36.814" v="474" actId="14100"/>
          <ac:spMkLst>
            <pc:docMk/>
            <pc:sldMk cId="1575494219" sldId="266"/>
            <ac:spMk id="8" creationId="{E13E4F3B-8706-3F73-BA95-C9BD3060F176}"/>
          </ac:spMkLst>
        </pc:spChg>
      </pc:sldChg>
      <pc:sldChg chg="addSp delSp modSp add mod">
        <pc:chgData name="順哉 徳重" userId="61863bed2814b00a" providerId="LiveId" clId="{1B5E8801-B434-46BA-8F7F-262F3CCC920D}" dt="2025-06-29T11:18:56.994" v="1539" actId="1076"/>
        <pc:sldMkLst>
          <pc:docMk/>
          <pc:sldMk cId="3820719319" sldId="267"/>
        </pc:sldMkLst>
        <pc:spChg chg="add mod">
          <ac:chgData name="順哉 徳重" userId="61863bed2814b00a" providerId="LiveId" clId="{1B5E8801-B434-46BA-8F7F-262F3CCC920D}" dt="2025-06-28T15:26:04.877" v="584" actId="14100"/>
          <ac:spMkLst>
            <pc:docMk/>
            <pc:sldMk cId="3820719319" sldId="267"/>
            <ac:spMk id="5" creationId="{A2923230-955F-1E13-FD7E-CB0C7B1DF025}"/>
          </ac:spMkLst>
        </pc:spChg>
        <pc:picChg chg="add del mod">
          <ac:chgData name="順哉 徳重" userId="61863bed2814b00a" providerId="LiveId" clId="{1B5E8801-B434-46BA-8F7F-262F3CCC920D}" dt="2025-06-29T11:18:16.796" v="1533" actId="21"/>
          <ac:picMkLst>
            <pc:docMk/>
            <pc:sldMk cId="3820719319" sldId="267"/>
            <ac:picMk id="3" creationId="{3A9D1E25-CB2B-C813-43C2-DF97D7D0DF94}"/>
          </ac:picMkLst>
        </pc:picChg>
        <pc:picChg chg="add mod">
          <ac:chgData name="順哉 徳重" userId="61863bed2814b00a" providerId="LiveId" clId="{1B5E8801-B434-46BA-8F7F-262F3CCC920D}" dt="2025-06-29T11:18:56.994" v="1539" actId="1076"/>
          <ac:picMkLst>
            <pc:docMk/>
            <pc:sldMk cId="3820719319" sldId="267"/>
            <ac:picMk id="7" creationId="{050166F3-5733-5880-6910-FBEB9703EEAE}"/>
          </ac:picMkLst>
        </pc:picChg>
      </pc:sldChg>
      <pc:sldChg chg="addSp modSp add mod ord">
        <pc:chgData name="順哉 徳重" userId="61863bed2814b00a" providerId="LiveId" clId="{1B5E8801-B434-46BA-8F7F-262F3CCC920D}" dt="2025-06-29T02:17:49.936" v="1163"/>
        <pc:sldMkLst>
          <pc:docMk/>
          <pc:sldMk cId="2857466395" sldId="268"/>
        </pc:sldMkLst>
        <pc:spChg chg="add mod">
          <ac:chgData name="順哉 徳重" userId="61863bed2814b00a" providerId="LiveId" clId="{1B5E8801-B434-46BA-8F7F-262F3CCC920D}" dt="2025-06-28T15:28:33.440" v="666" actId="1076"/>
          <ac:spMkLst>
            <pc:docMk/>
            <pc:sldMk cId="2857466395" sldId="268"/>
            <ac:spMk id="3" creationId="{3EC93490-3835-AF79-7C64-02E92A967987}"/>
          </ac:spMkLst>
        </pc:spChg>
        <pc:spChg chg="add mod">
          <ac:chgData name="順哉 徳重" userId="61863bed2814b00a" providerId="LiveId" clId="{1B5E8801-B434-46BA-8F7F-262F3CCC920D}" dt="2025-06-28T15:28:27.519" v="665" actId="1076"/>
          <ac:spMkLst>
            <pc:docMk/>
            <pc:sldMk cId="2857466395" sldId="268"/>
            <ac:spMk id="4" creationId="{BB90E2D2-0E8A-6038-6D4C-C27508999F41}"/>
          </ac:spMkLst>
        </pc:spChg>
        <pc:spChg chg="add mod">
          <ac:chgData name="順哉 徳重" userId="61863bed2814b00a" providerId="LiveId" clId="{1B5E8801-B434-46BA-8F7F-262F3CCC920D}" dt="2025-06-28T15:29:31.980" v="714" actId="1076"/>
          <ac:spMkLst>
            <pc:docMk/>
            <pc:sldMk cId="2857466395" sldId="268"/>
            <ac:spMk id="5" creationId="{690458E7-F621-4B4B-BDDC-2639413F3419}"/>
          </ac:spMkLst>
        </pc:spChg>
        <pc:spChg chg="add mod">
          <ac:chgData name="順哉 徳重" userId="61863bed2814b00a" providerId="LiveId" clId="{1B5E8801-B434-46BA-8F7F-262F3CCC920D}" dt="2025-06-28T15:29:50.123" v="717" actId="14100"/>
          <ac:spMkLst>
            <pc:docMk/>
            <pc:sldMk cId="2857466395" sldId="268"/>
            <ac:spMk id="7" creationId="{7E661B06-3633-B47F-71A6-7710731737EC}"/>
          </ac:spMkLst>
        </pc:spChg>
        <pc:spChg chg="add mod">
          <ac:chgData name="順哉 徳重" userId="61863bed2814b00a" providerId="LiveId" clId="{1B5E8801-B434-46BA-8F7F-262F3CCC920D}" dt="2025-06-28T15:30:36.479" v="721" actId="14100"/>
          <ac:spMkLst>
            <pc:docMk/>
            <pc:sldMk cId="2857466395" sldId="268"/>
            <ac:spMk id="9" creationId="{63952D18-7C8E-4F89-82F7-0B7A88EA78B1}"/>
          </ac:spMkLst>
        </pc:spChg>
        <pc:spChg chg="add mod">
          <ac:chgData name="順哉 徳重" userId="61863bed2814b00a" providerId="LiveId" clId="{1B5E8801-B434-46BA-8F7F-262F3CCC920D}" dt="2025-06-28T15:32:21.474" v="747" actId="1076"/>
          <ac:spMkLst>
            <pc:docMk/>
            <pc:sldMk cId="2857466395" sldId="268"/>
            <ac:spMk id="11" creationId="{AA3F7138-A446-C473-4492-D2E51DFB6B43}"/>
          </ac:spMkLst>
        </pc:spChg>
        <pc:spChg chg="add mod">
          <ac:chgData name="順哉 徳重" userId="61863bed2814b00a" providerId="LiveId" clId="{1B5E8801-B434-46BA-8F7F-262F3CCC920D}" dt="2025-06-28T15:32:14.904" v="746" actId="20577"/>
          <ac:spMkLst>
            <pc:docMk/>
            <pc:sldMk cId="2857466395" sldId="268"/>
            <ac:spMk id="12" creationId="{F0CEEBE2-D8AC-F429-B37B-1DBDEB8EC8EB}"/>
          </ac:spMkLst>
        </pc:spChg>
        <pc:spChg chg="add mod">
          <ac:chgData name="順哉 徳重" userId="61863bed2814b00a" providerId="LiveId" clId="{1B5E8801-B434-46BA-8F7F-262F3CCC920D}" dt="2025-06-28T15:33:46.150" v="750" actId="1076"/>
          <ac:spMkLst>
            <pc:docMk/>
            <pc:sldMk cId="2857466395" sldId="268"/>
            <ac:spMk id="14" creationId="{8C0C860F-99DB-51F5-F055-D0471DB84459}"/>
          </ac:spMkLst>
        </pc:spChg>
        <pc:spChg chg="add mod">
          <ac:chgData name="順哉 徳重" userId="61863bed2814b00a" providerId="LiveId" clId="{1B5E8801-B434-46BA-8F7F-262F3CCC920D}" dt="2025-06-28T15:34:41.164" v="839" actId="20577"/>
          <ac:spMkLst>
            <pc:docMk/>
            <pc:sldMk cId="2857466395" sldId="268"/>
            <ac:spMk id="15" creationId="{162DAAD1-47B5-87DE-0308-8C87A7A536E8}"/>
          </ac:spMkLst>
        </pc:spChg>
      </pc:sldChg>
      <pc:sldChg chg="addSp delSp modSp add mod ord">
        <pc:chgData name="順哉 徳重" userId="61863bed2814b00a" providerId="LiveId" clId="{1B5E8801-B434-46BA-8F7F-262F3CCC920D}" dt="2025-06-28T16:29:57.062" v="1005"/>
        <pc:sldMkLst>
          <pc:docMk/>
          <pc:sldMk cId="1720945993" sldId="269"/>
        </pc:sldMkLst>
        <pc:spChg chg="add mod">
          <ac:chgData name="順哉 徳重" userId="61863bed2814b00a" providerId="LiveId" clId="{1B5E8801-B434-46BA-8F7F-262F3CCC920D}" dt="2025-06-28T16:13:40.629" v="866" actId="14100"/>
          <ac:spMkLst>
            <pc:docMk/>
            <pc:sldMk cId="1720945993" sldId="269"/>
            <ac:spMk id="8" creationId="{F3506094-CB0E-B399-FD22-184AA57C4123}"/>
          </ac:spMkLst>
        </pc:spChg>
        <pc:picChg chg="add del mod">
          <ac:chgData name="順哉 徳重" userId="61863bed2814b00a" providerId="LiveId" clId="{1B5E8801-B434-46BA-8F7F-262F3CCC920D}" dt="2025-06-28T16:11:54.566" v="843" actId="21"/>
          <ac:picMkLst>
            <pc:docMk/>
            <pc:sldMk cId="1720945993" sldId="269"/>
            <ac:picMk id="3" creationId="{03DDA65C-8DF8-8590-EB0E-815C267F5BC4}"/>
          </ac:picMkLst>
        </pc:picChg>
        <pc:picChg chg="add mod">
          <ac:chgData name="順哉 徳重" userId="61863bed2814b00a" providerId="LiveId" clId="{1B5E8801-B434-46BA-8F7F-262F3CCC920D}" dt="2025-06-28T16:12:33.283" v="846" actId="1076"/>
          <ac:picMkLst>
            <pc:docMk/>
            <pc:sldMk cId="1720945993" sldId="269"/>
            <ac:picMk id="5" creationId="{290B8B64-4B0F-5458-DDEA-9D8FC8BB78BF}"/>
          </ac:picMkLst>
        </pc:picChg>
        <pc:picChg chg="add del">
          <ac:chgData name="順哉 徳重" userId="61863bed2814b00a" providerId="LiveId" clId="{1B5E8801-B434-46BA-8F7F-262F3CCC920D}" dt="2025-06-28T16:12:53.157" v="848" actId="21"/>
          <ac:picMkLst>
            <pc:docMk/>
            <pc:sldMk cId="1720945993" sldId="269"/>
            <ac:picMk id="7" creationId="{76BB4844-7D85-8A4F-0EA3-A51F4882E471}"/>
          </ac:picMkLst>
        </pc:picChg>
      </pc:sldChg>
      <pc:sldChg chg="addSp modSp add mod ord">
        <pc:chgData name="順哉 徳重" userId="61863bed2814b00a" providerId="LiveId" clId="{1B5E8801-B434-46BA-8F7F-262F3CCC920D}" dt="2025-06-29T02:19:27.250" v="1165" actId="14100"/>
        <pc:sldMkLst>
          <pc:docMk/>
          <pc:sldMk cId="3174488108" sldId="270"/>
        </pc:sldMkLst>
        <pc:spChg chg="add mod">
          <ac:chgData name="順哉 徳重" userId="61863bed2814b00a" providerId="LiveId" clId="{1B5E8801-B434-46BA-8F7F-262F3CCC920D}" dt="2025-06-28T16:29:11.834" v="1003" actId="1076"/>
          <ac:spMkLst>
            <pc:docMk/>
            <pc:sldMk cId="3174488108" sldId="270"/>
            <ac:spMk id="3" creationId="{8A401185-E6A2-DBFD-F31F-BB23B8870BFA}"/>
          </ac:spMkLst>
        </pc:spChg>
        <pc:spChg chg="add mod">
          <ac:chgData name="順哉 徳重" userId="61863bed2814b00a" providerId="LiveId" clId="{1B5E8801-B434-46BA-8F7F-262F3CCC920D}" dt="2025-06-28T16:23:28.793" v="893" actId="1076"/>
          <ac:spMkLst>
            <pc:docMk/>
            <pc:sldMk cId="3174488108" sldId="270"/>
            <ac:spMk id="4" creationId="{D4F86DC7-8AB0-6973-A266-E727401CAFA1}"/>
          </ac:spMkLst>
        </pc:spChg>
        <pc:spChg chg="add mod">
          <ac:chgData name="順哉 徳重" userId="61863bed2814b00a" providerId="LiveId" clId="{1B5E8801-B434-46BA-8F7F-262F3CCC920D}" dt="2025-06-29T02:19:27.250" v="1165" actId="14100"/>
          <ac:spMkLst>
            <pc:docMk/>
            <pc:sldMk cId="3174488108" sldId="270"/>
            <ac:spMk id="5" creationId="{70F1EE96-111E-4C27-6AE7-5CD9539B215E}"/>
          </ac:spMkLst>
        </pc:spChg>
      </pc:sldChg>
      <pc:sldChg chg="addSp modSp add mod">
        <pc:chgData name="順哉 徳重" userId="61863bed2814b00a" providerId="LiveId" clId="{1B5E8801-B434-46BA-8F7F-262F3CCC920D}" dt="2025-06-29T00:26:21.199" v="1161" actId="20577"/>
        <pc:sldMkLst>
          <pc:docMk/>
          <pc:sldMk cId="1841643493" sldId="271"/>
        </pc:sldMkLst>
        <pc:spChg chg="add mod">
          <ac:chgData name="順哉 徳重" userId="61863bed2814b00a" providerId="LiveId" clId="{1B5E8801-B434-46BA-8F7F-262F3CCC920D}" dt="2025-06-29T00:23:12.829" v="1068" actId="1076"/>
          <ac:spMkLst>
            <pc:docMk/>
            <pc:sldMk cId="1841643493" sldId="271"/>
            <ac:spMk id="3" creationId="{0DF641F2-CD07-5A68-4E42-C48E676A4472}"/>
          </ac:spMkLst>
        </pc:spChg>
        <pc:spChg chg="add mod">
          <ac:chgData name="順哉 徳重" userId="61863bed2814b00a" providerId="LiveId" clId="{1B5E8801-B434-46BA-8F7F-262F3CCC920D}" dt="2025-06-29T00:23:18.460" v="1069" actId="1076"/>
          <ac:spMkLst>
            <pc:docMk/>
            <pc:sldMk cId="1841643493" sldId="271"/>
            <ac:spMk id="5" creationId="{49126088-1F88-E2E0-75CF-EC8701F8F0A0}"/>
          </ac:spMkLst>
        </pc:spChg>
        <pc:spChg chg="add mod">
          <ac:chgData name="順哉 徳重" userId="61863bed2814b00a" providerId="LiveId" clId="{1B5E8801-B434-46BA-8F7F-262F3CCC920D}" dt="2025-06-29T00:23:22.899" v="1070" actId="1076"/>
          <ac:spMkLst>
            <pc:docMk/>
            <pc:sldMk cId="1841643493" sldId="271"/>
            <ac:spMk id="7" creationId="{F718A3D5-8279-C730-FA79-91AE47D1C448}"/>
          </ac:spMkLst>
        </pc:spChg>
        <pc:spChg chg="add mod">
          <ac:chgData name="順哉 徳重" userId="61863bed2814b00a" providerId="LiveId" clId="{1B5E8801-B434-46BA-8F7F-262F3CCC920D}" dt="2025-06-29T00:23:06.318" v="1067" actId="14100"/>
          <ac:spMkLst>
            <pc:docMk/>
            <pc:sldMk cId="1841643493" sldId="271"/>
            <ac:spMk id="9" creationId="{2E61B9AF-C3DC-002B-9652-ACB31C3A32AB}"/>
          </ac:spMkLst>
        </pc:spChg>
        <pc:spChg chg="add mod">
          <ac:chgData name="順哉 徳重" userId="61863bed2814b00a" providerId="LiveId" clId="{1B5E8801-B434-46BA-8F7F-262F3CCC920D}" dt="2025-06-29T00:26:21.199" v="1161" actId="20577"/>
          <ac:spMkLst>
            <pc:docMk/>
            <pc:sldMk cId="1841643493" sldId="271"/>
            <ac:spMk id="10" creationId="{66A3F2EE-0EA9-F038-347D-C8D61F9BD5A5}"/>
          </ac:spMkLst>
        </pc:spChg>
      </pc:sldChg>
      <pc:sldChg chg="addSp delSp modSp add mod">
        <pc:chgData name="順哉 徳重" userId="61863bed2814b00a" providerId="LiveId" clId="{1B5E8801-B434-46BA-8F7F-262F3CCC920D}" dt="2025-06-29T11:28:04.058" v="1821" actId="1076"/>
        <pc:sldMkLst>
          <pc:docMk/>
          <pc:sldMk cId="2575980916" sldId="272"/>
        </pc:sldMkLst>
        <pc:spChg chg="add mod">
          <ac:chgData name="順哉 徳重" userId="61863bed2814b00a" providerId="LiveId" clId="{1B5E8801-B434-46BA-8F7F-262F3CCC920D}" dt="2025-06-29T11:27:11.024" v="1791" actId="1076"/>
          <ac:spMkLst>
            <pc:docMk/>
            <pc:sldMk cId="2575980916" sldId="272"/>
            <ac:spMk id="5" creationId="{71A3FCA5-9D3B-A53A-075E-6B5D052FCE5A}"/>
          </ac:spMkLst>
        </pc:spChg>
        <pc:spChg chg="add mod">
          <ac:chgData name="順哉 徳重" userId="61863bed2814b00a" providerId="LiveId" clId="{1B5E8801-B434-46BA-8F7F-262F3CCC920D}" dt="2025-06-29T11:27:59.744" v="1820" actId="1076"/>
          <ac:spMkLst>
            <pc:docMk/>
            <pc:sldMk cId="2575980916" sldId="272"/>
            <ac:spMk id="7" creationId="{1C106296-FAAE-E2B9-8269-B18D28C17DC1}"/>
          </ac:spMkLst>
        </pc:spChg>
        <pc:spChg chg="add mod">
          <ac:chgData name="順哉 徳重" userId="61863bed2814b00a" providerId="LiveId" clId="{1B5E8801-B434-46BA-8F7F-262F3CCC920D}" dt="2025-06-29T11:28:04.058" v="1821" actId="1076"/>
          <ac:spMkLst>
            <pc:docMk/>
            <pc:sldMk cId="2575980916" sldId="272"/>
            <ac:spMk id="8" creationId="{3452CE7F-1761-7256-5C51-005A84EF4223}"/>
          </ac:spMkLst>
        </pc:spChg>
        <pc:picChg chg="add del mod">
          <ac:chgData name="順哉 徳重" userId="61863bed2814b00a" providerId="LiveId" clId="{1B5E8801-B434-46BA-8F7F-262F3CCC920D}" dt="2025-06-29T11:15:50.877" v="1518" actId="21"/>
          <ac:picMkLst>
            <pc:docMk/>
            <pc:sldMk cId="2575980916" sldId="272"/>
            <ac:picMk id="3" creationId="{CD778BD2-6411-97EC-53EF-18C61EA7DEA5}"/>
          </ac:picMkLst>
        </pc:picChg>
      </pc:sldChg>
      <pc:sldChg chg="addSp modSp add mod ord">
        <pc:chgData name="順哉 徳重" userId="61863bed2814b00a" providerId="LiveId" clId="{1B5E8801-B434-46BA-8F7F-262F3CCC920D}" dt="2025-06-29T11:17:22.369" v="1532"/>
        <pc:sldMkLst>
          <pc:docMk/>
          <pc:sldMk cId="2046501134" sldId="273"/>
        </pc:sldMkLst>
        <pc:picChg chg="add mod modCrop">
          <ac:chgData name="順哉 徳重" userId="61863bed2814b00a" providerId="LiveId" clId="{1B5E8801-B434-46BA-8F7F-262F3CCC920D}" dt="2025-06-29T11:17:14.564" v="1530" actId="1076"/>
          <ac:picMkLst>
            <pc:docMk/>
            <pc:sldMk cId="2046501134" sldId="273"/>
            <ac:picMk id="3" creationId="{968491C9-A964-DFBC-1FD0-41E271E46D0E}"/>
          </ac:picMkLst>
        </pc:picChg>
        <pc:picChg chg="add mod modCrop">
          <ac:chgData name="順哉 徳重" userId="61863bed2814b00a" providerId="LiveId" clId="{1B5E8801-B434-46BA-8F7F-262F3CCC920D}" dt="2025-06-29T11:17:12.302" v="1529" actId="1076"/>
          <ac:picMkLst>
            <pc:docMk/>
            <pc:sldMk cId="2046501134" sldId="273"/>
            <ac:picMk id="4" creationId="{CD778BD2-6411-97EC-53EF-18C61EA7DEA5}"/>
          </ac:picMkLst>
        </pc:picChg>
      </pc:sldChg>
      <pc:sldChg chg="addSp delSp modSp add mod">
        <pc:chgData name="順哉 徳重" userId="61863bed2814b00a" providerId="LiveId" clId="{1B5E8801-B434-46BA-8F7F-262F3CCC920D}" dt="2025-06-29T11:34:00.378" v="1858" actId="1076"/>
        <pc:sldMkLst>
          <pc:docMk/>
          <pc:sldMk cId="528908990" sldId="274"/>
        </pc:sldMkLst>
        <pc:spChg chg="add mod">
          <ac:chgData name="順哉 徳重" userId="61863bed2814b00a" providerId="LiveId" clId="{1B5E8801-B434-46BA-8F7F-262F3CCC920D}" dt="2025-06-29T11:22:58.732" v="1741" actId="1076"/>
          <ac:spMkLst>
            <pc:docMk/>
            <pc:sldMk cId="528908990" sldId="274"/>
            <ac:spMk id="7" creationId="{993F3B37-5805-B78E-4293-D6E87E2562A1}"/>
          </ac:spMkLst>
        </pc:spChg>
        <pc:spChg chg="add mod">
          <ac:chgData name="順哉 徳重" userId="61863bed2814b00a" providerId="LiveId" clId="{1B5E8801-B434-46BA-8F7F-262F3CCC920D}" dt="2025-06-29T11:23:37.683" v="1745" actId="1076"/>
          <ac:spMkLst>
            <pc:docMk/>
            <pc:sldMk cId="528908990" sldId="274"/>
            <ac:spMk id="9" creationId="{A2163E9F-716C-BF39-B824-67F77C0DB3FC}"/>
          </ac:spMkLst>
        </pc:spChg>
        <pc:spChg chg="add mod">
          <ac:chgData name="順哉 徳重" userId="61863bed2814b00a" providerId="LiveId" clId="{1B5E8801-B434-46BA-8F7F-262F3CCC920D}" dt="2025-06-29T11:24:32.688" v="1787" actId="1076"/>
          <ac:spMkLst>
            <pc:docMk/>
            <pc:sldMk cId="528908990" sldId="274"/>
            <ac:spMk id="10" creationId="{899168A6-B000-24E3-638B-A233BE63B2AA}"/>
          </ac:spMkLst>
        </pc:spChg>
        <pc:spChg chg="add mod">
          <ac:chgData name="順哉 徳重" userId="61863bed2814b00a" providerId="LiveId" clId="{1B5E8801-B434-46BA-8F7F-262F3CCC920D}" dt="2025-06-29T11:33:55.176" v="1857" actId="255"/>
          <ac:spMkLst>
            <pc:docMk/>
            <pc:sldMk cId="528908990" sldId="274"/>
            <ac:spMk id="13" creationId="{4F8D7192-427B-3846-52C2-31E2D2BDA106}"/>
          </ac:spMkLst>
        </pc:spChg>
        <pc:picChg chg="add del mod">
          <ac:chgData name="順哉 徳重" userId="61863bed2814b00a" providerId="LiveId" clId="{1B5E8801-B434-46BA-8F7F-262F3CCC920D}" dt="2025-06-29T11:15:14.547" v="1513" actId="21"/>
          <ac:picMkLst>
            <pc:docMk/>
            <pc:sldMk cId="528908990" sldId="274"/>
            <ac:picMk id="3" creationId="{D931F699-E263-8DBE-1F10-9FBB42490A82}"/>
          </ac:picMkLst>
        </pc:picChg>
        <pc:picChg chg="add del">
          <ac:chgData name="順哉 徳重" userId="61863bed2814b00a" providerId="LiveId" clId="{1B5E8801-B434-46BA-8F7F-262F3CCC920D}" dt="2025-06-29T11:13:54.373" v="1410" actId="22"/>
          <ac:picMkLst>
            <pc:docMk/>
            <pc:sldMk cId="528908990" sldId="274"/>
            <ac:picMk id="5" creationId="{72AB1958-5689-2A9D-723C-865401051A68}"/>
          </ac:picMkLst>
        </pc:picChg>
        <pc:picChg chg="add mod">
          <ac:chgData name="順哉 徳重" userId="61863bed2814b00a" providerId="LiveId" clId="{1B5E8801-B434-46BA-8F7F-262F3CCC920D}" dt="2025-06-29T11:34:00.378" v="1858" actId="1076"/>
          <ac:picMkLst>
            <pc:docMk/>
            <pc:sldMk cId="528908990" sldId="274"/>
            <ac:picMk id="12" creationId="{F1A62FE7-E8D9-1504-E530-7AAF1BB8F372}"/>
          </ac:picMkLst>
        </pc:picChg>
      </pc:sldChg>
      <pc:sldChg chg="addSp modSp add mod ord">
        <pc:chgData name="順哉 徳重" userId="61863bed2814b00a" providerId="LiveId" clId="{1B5E8801-B434-46BA-8F7F-262F3CCC920D}" dt="2025-06-29T11:12:06.980" v="1404"/>
        <pc:sldMkLst>
          <pc:docMk/>
          <pc:sldMk cId="3737405998" sldId="275"/>
        </pc:sldMkLst>
        <pc:spChg chg="add mod">
          <ac:chgData name="順哉 徳重" userId="61863bed2814b00a" providerId="LiveId" clId="{1B5E8801-B434-46BA-8F7F-262F3CCC920D}" dt="2025-06-29T11:11:35.192" v="1397" actId="1076"/>
          <ac:spMkLst>
            <pc:docMk/>
            <pc:sldMk cId="3737405998" sldId="275"/>
            <ac:spMk id="5" creationId="{91A6210D-1DC1-D0CB-AD41-D48DE2A31789}"/>
          </ac:spMkLst>
        </pc:spChg>
        <pc:picChg chg="add mod">
          <ac:chgData name="順哉 徳重" userId="61863bed2814b00a" providerId="LiveId" clId="{1B5E8801-B434-46BA-8F7F-262F3CCC920D}" dt="2025-06-29T11:11:39.417" v="1398" actId="1076"/>
          <ac:picMkLst>
            <pc:docMk/>
            <pc:sldMk cId="3737405998" sldId="275"/>
            <ac:picMk id="3" creationId="{AD8302CB-1C45-7AED-6548-9AE55810E969}"/>
          </ac:picMkLst>
        </pc:picChg>
      </pc:sldChg>
      <pc:sldChg chg="addSp modSp new mod">
        <pc:chgData name="順哉 徳重" userId="61863bed2814b00a" providerId="LiveId" clId="{1B5E8801-B434-46BA-8F7F-262F3CCC920D}" dt="2025-06-29T11:16:21.716" v="1523" actId="1076"/>
        <pc:sldMkLst>
          <pc:docMk/>
          <pc:sldMk cId="892589220" sldId="276"/>
        </pc:sldMkLst>
        <pc:spChg chg="add mod">
          <ac:chgData name="順哉 徳重" userId="61863bed2814b00a" providerId="LiveId" clId="{1B5E8801-B434-46BA-8F7F-262F3CCC920D}" dt="2025-06-29T11:15:31.701" v="1517" actId="1076"/>
          <ac:spMkLst>
            <pc:docMk/>
            <pc:sldMk cId="892589220" sldId="276"/>
            <ac:spMk id="4" creationId="{2385A5C4-F09A-A5FE-56D5-EF1F460721EA}"/>
          </ac:spMkLst>
        </pc:spChg>
        <pc:picChg chg="add mod">
          <ac:chgData name="順哉 徳重" userId="61863bed2814b00a" providerId="LiveId" clId="{1B5E8801-B434-46BA-8F7F-262F3CCC920D}" dt="2025-06-29T11:16:21.716" v="1523" actId="1076"/>
          <ac:picMkLst>
            <pc:docMk/>
            <pc:sldMk cId="892589220" sldId="276"/>
            <ac:picMk id="3" creationId="{5B0ACE5F-3FC2-32F4-7F45-81CC58BFE3FF}"/>
          </ac:picMkLst>
        </pc:picChg>
        <pc:picChg chg="add mod">
          <ac:chgData name="順哉 徳重" userId="61863bed2814b00a" providerId="LiveId" clId="{1B5E8801-B434-46BA-8F7F-262F3CCC920D}" dt="2025-06-29T11:15:25.414" v="1515" actId="1076"/>
          <ac:picMkLst>
            <pc:docMk/>
            <pc:sldMk cId="892589220" sldId="276"/>
            <ac:picMk id="5" creationId="{D931F699-E263-8DBE-1F10-9FBB42490A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FED09-7338-39C2-7C69-820544F9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C30DB2-C55C-82E0-A785-D313A8E0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6C86F-74FB-3C8A-2210-F3C0AFBC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9896A-D9E9-109D-3159-76AA939B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2CE9D-55AE-900D-8A8C-3F5B0E9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59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74808-571D-DBBF-469A-3B3B661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6DE3F-69B2-662B-E027-E071DA08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A23D1-7C34-9370-2D1A-7C426F97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28D4B-D6F0-418F-1B83-5F60918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E9DDC-DAED-575F-90F7-D055C2A9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A5F7B0-1461-3153-1A99-AF1F966C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891ECF-E486-8D18-FCBD-773100FD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34E91-8CB3-E0BE-42FD-884A1C65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0E8B6-E62A-E278-8572-B5671569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1B48B-F653-FDBB-4834-DCE9EAF3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0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7DF7E-B68D-C700-2EEE-CA38257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E321A-7C09-8452-9B7D-EFFF0730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EDA70-AD07-3A5C-2EAB-2B279EE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F9653-BF99-B184-0D1D-0F73926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CF99E-AB35-5E68-BC6A-B57D3AA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92D58-B8A8-50A6-8AA8-7E119CCC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742C9-CFBA-C130-EDB1-B1FA13D4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6491-2289-A6E3-01A6-2D855E8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0A281-FE2B-EA64-3582-C80BC48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AF290-0FF4-6A6A-9CD7-289E35A5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BD88E-05FF-306B-999E-6DC296C7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10C92-11AB-838D-65F2-E7F73614E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7B4A71-0D61-4889-FE5F-76AC9A55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70BA5-1039-7B68-137E-FED84940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040835-93A5-3AED-FE19-54A4F63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08B9A-E319-47DC-787D-E1505FE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2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2D375-A399-B324-AD71-CC85FFEE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DC47-C054-6883-465A-059ECAB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56FE5-ABEE-C973-CC0E-5681CB4D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097884-F43E-9F70-49FC-76DF96949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770FA4-A355-AA84-2054-FAD55FA3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47ECF7-1360-365A-D546-E4CE738A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B2ACF6-0CDD-01CC-47BC-62A231A3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C0C19B-DF18-20C1-AC1B-D5AA7F3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BA857-69FA-5C6D-18AB-4C404228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A3C9DB-C786-79E7-2199-9C8C12B8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236923-4A37-42FD-EF81-3C7B3BBE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A3CDC-3F94-6C1C-6923-56A14289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925EC0-C45C-A8B6-B03F-0C7A64E0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439BF4-3E61-3ADA-AB32-EEE376D4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54861-753C-3590-C055-AC1CBB8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F0579-436E-F7FF-FB2B-D9E8DBC4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DB64B-F258-75B1-4CD0-2441C35E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7B7A2-87B0-56B7-F86D-9E0490F0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7A2AD-2F07-BEDA-8890-56EECEB1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7FB57-67DE-9A7A-5D26-8716BA87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BDB35-D148-2BCC-DEB7-ACBF52F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7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7B23E-C10F-8F26-8A58-49BEADC1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E0AEBF-C017-6348-C2E2-A02CD2B22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33F7D-8142-A13F-0FFE-E02545825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BFE11-D942-F0B8-FA9A-2DE38462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A45F68-A280-EA77-470A-F90A4716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5D69C2-4D2E-F265-5C2E-73D39AB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56C7E9-37E6-36B5-068A-2E7C6007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3F00F-E7DA-E528-3C55-26D72CF4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ACE30-38D6-3513-00D3-9E174AEC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A872-DDD1-4DDD-AFE9-8F27EAB700D9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6A3B1-585B-E743-D126-3DCF85ABA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B52CB-3DFD-23C8-4B77-D82558716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oauth2-openid-connect/?utm_source=aff-campaign&amp;utm_medium=udemyads&amp;LSNPUBID=PPkX79%2Fc*b0&amp;ranMID=47901&amp;ranEAID=PPkX79%2Fc*b0&amp;ranSiteID=PPkX79_c.b0-zy7Z2s7GNr6tSPFTsT8ezQ" TargetMode="External"/><Relationship Id="rId2" Type="http://schemas.openxmlformats.org/officeDocument/2006/relationships/hyperlink" Target="https://github.com/marketplace?type=actio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github.com/ja/actions/how-tos/security-for-github-actions/security-hardening-your-deployments/configuring-openid-connect-in-amazon-web-services" TargetMode="External"/><Relationship Id="rId5" Type="http://schemas.openxmlformats.org/officeDocument/2006/relationships/hyperlink" Target="https://www.udemy.com/course/ok-aws-ecs/?couponCode=LOCLZDOFFPJPCTRL" TargetMode="External"/><Relationship Id="rId4" Type="http://schemas.openxmlformats.org/officeDocument/2006/relationships/hyperlink" Target="https://www.udemy.com/course/ok-docker/?couponCode=LOCLZDOFFPJPCTR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TokushigeJunya/ECS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lang="en-US" altLang="ja-JP" sz="5400" dirty="0"/>
              <a:t>SPA</a:t>
            </a:r>
            <a:r>
              <a:rPr lang="ja-JP" altLang="en-US" sz="5400" dirty="0"/>
              <a:t>構築</a:t>
            </a:r>
            <a:r>
              <a:rPr lang="en-US" altLang="ja-JP" sz="5400" dirty="0"/>
              <a:t>(</a:t>
            </a:r>
            <a:r>
              <a:rPr lang="ja-JP" altLang="en-US" sz="5400" dirty="0"/>
              <a:t>バックエンド編</a:t>
            </a:r>
            <a:r>
              <a:rPr lang="en-US" altLang="ja-JP" sz="5400" dirty="0"/>
              <a:t>1)</a:t>
            </a:r>
            <a:endParaRPr kumimoji="1" lang="ja-JP" altLang="en-US" sz="5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8E01-6A64-4438-8495-ABF7AA0CA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2E891E-F036-588C-2FFF-6BC262EE5822}"/>
              </a:ext>
            </a:extLst>
          </p:cNvPr>
          <p:cNvSpPr txBox="1"/>
          <p:nvPr/>
        </p:nvSpPr>
        <p:spPr>
          <a:xfrm>
            <a:off x="438325" y="616401"/>
            <a:ext cx="1105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GitHub Actions </a:t>
            </a:r>
            <a:r>
              <a:rPr lang="ja-JP" altLang="en-US" dirty="0"/>
              <a:t>の特定のリポジトリとブランチからのみ、この </a:t>
            </a:r>
            <a:r>
              <a:rPr lang="en-US" altLang="ja-JP" dirty="0"/>
              <a:t>IAM </a:t>
            </a:r>
            <a:r>
              <a:rPr lang="ja-JP" altLang="en-US" dirty="0"/>
              <a:t>ロールを引き受けられるように制限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58C5C-A721-1D0A-3BF4-03C6412FB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25" y="1353952"/>
            <a:ext cx="100495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"Principal": { "Federated": "arn:aws:iam::127214183862:oidc-provider/token.actions.githubusercontent.com" }</a:t>
            </a:r>
            <a:endParaRPr kumimoji="0" lang="ja-JP" altLang="ja-JP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の OIDC プロバイダーを指定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D2FFCE-6803-EFEF-A2AF-182FEB32E85E}"/>
              </a:ext>
            </a:extLst>
          </p:cNvPr>
          <p:cNvSpPr txBox="1"/>
          <p:nvPr/>
        </p:nvSpPr>
        <p:spPr>
          <a:xfrm>
            <a:off x="438325" y="3349613"/>
            <a:ext cx="117536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認証フローのステップ</a:t>
            </a:r>
          </a:p>
          <a:p>
            <a:r>
              <a:rPr lang="ja-JP" altLang="en-US" dirty="0"/>
              <a:t>1.GitHub Actions が OIDC トークンを GitHub の OIDC プロバイダーから取得 </a:t>
            </a:r>
          </a:p>
          <a:p>
            <a:r>
              <a:rPr lang="ja-JP" altLang="en-US" dirty="0"/>
              <a:t> トークンには、実行中のリポジトリやブランチなどの情報が含まれる</a:t>
            </a:r>
          </a:p>
          <a:p>
            <a:r>
              <a:rPr lang="ja-JP" altLang="en-US" dirty="0"/>
              <a:t>2.GitHub Actions が AWS に対して sts:AssumeRoleWithWebIdentity を実行 </a:t>
            </a:r>
          </a:p>
          <a:p>
            <a:r>
              <a:rPr lang="ja-JP" altLang="en-US" dirty="0"/>
              <a:t> トークンを添えて、指定された IAM ロールの引き受けをリクエスト</a:t>
            </a:r>
          </a:p>
          <a:p>
            <a:r>
              <a:rPr lang="ja-JP" altLang="en-US" dirty="0"/>
              <a:t>3.AWS が信頼ポリシーを検証 </a:t>
            </a:r>
          </a:p>
          <a:p>
            <a:r>
              <a:rPr lang="ja-JP" altLang="en-US" dirty="0"/>
              <a:t> トークンの aud や sub が信頼ポリシーの条件に一致しているかを確認。 </a:t>
            </a:r>
          </a:p>
          <a:p>
            <a:r>
              <a:rPr lang="ja-JP" altLang="en-US" dirty="0"/>
              <a:t>4.AWS が一時的な認証情報（クレデンシャル）を発行 </a:t>
            </a:r>
          </a:p>
          <a:p>
            <a:r>
              <a:rPr lang="ja-JP" altLang="en-US" dirty="0"/>
              <a:t> AWS_ACCESS_KEY_ID、AWS_SECRET_ACCESS_KEY、AWS_SESSION_TOKEN を GitHub Actions に返す。 </a:t>
            </a:r>
          </a:p>
          <a:p>
            <a:r>
              <a:rPr lang="ja-JP" altLang="en-US" dirty="0"/>
              <a:t>5.GitHub Actions がその認証情報を使って AWS CLI や SDK を実行 </a:t>
            </a:r>
          </a:p>
          <a:p>
            <a:r>
              <a:rPr lang="ja-JP" altLang="en-US" dirty="0"/>
              <a:t> 例：ECR に push、ECS にデプロイ、S3 にアップロードなど。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13E4F3B-8706-3F73-BA95-C9BD3060F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26" y="2090172"/>
            <a:ext cx="1030797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StringEquals": { "token.actions.githubusercontent.com:aud": "sts.amazonaws.com" }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dirty="0">
                <a:latin typeface="Arial" panose="020B0604020202020204" pitchFamily="34" charset="0"/>
              </a:rPr>
              <a:t>　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トークンの 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aud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（audience）クレームが 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sts.amazonaws.com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であることを確認。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"StringLike": { "token.actions.githubusercontent.com:sub": "repo:TokushigeJunya/ECS1:ref:refs/heads/main" }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トークンの 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（subject）クレームが、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特定のリポジトリとブランチに一致することを要求</a:t>
            </a:r>
            <a:r>
              <a:rPr kumimoji="0" lang="ja-JP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1575494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A007F-EA4C-B4F3-F89E-55398747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0B8B64-4B0F-5458-DDEA-9D8FC8BB7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60" y="956345"/>
            <a:ext cx="10547880" cy="538145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506094-CB0E-B399-FD22-184AA57C4123}"/>
              </a:ext>
            </a:extLst>
          </p:cNvPr>
          <p:cNvSpPr txBox="1"/>
          <p:nvPr/>
        </p:nvSpPr>
        <p:spPr>
          <a:xfrm>
            <a:off x="671118" y="402672"/>
            <a:ext cx="10547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許可ポリシー</a:t>
            </a:r>
          </a:p>
        </p:txBody>
      </p:sp>
    </p:spTree>
    <p:extLst>
      <p:ext uri="{BB962C8B-B14F-4D97-AF65-F5344CB8AC3E}">
        <p14:creationId xmlns:p14="http://schemas.microsoft.com/office/powerpoint/2010/main" val="172094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2DC6D-B5A2-275D-F642-ECAD6A2D4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401185-E6A2-DBFD-F31F-BB23B8870BFA}"/>
              </a:ext>
            </a:extLst>
          </p:cNvPr>
          <p:cNvSpPr txBox="1"/>
          <p:nvPr/>
        </p:nvSpPr>
        <p:spPr>
          <a:xfrm>
            <a:off x="715162" y="1087743"/>
            <a:ext cx="10156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ja-JP" altLang="en-US" b="0" i="0" dirty="0">
                <a:effectLst/>
                <a:latin typeface="YakuHanJPs"/>
              </a:rPr>
              <a:t>ユーザーやサービスが別の</a:t>
            </a:r>
            <a:r>
              <a:rPr lang="en-US" altLang="ja-JP" b="0" i="0" dirty="0">
                <a:effectLst/>
                <a:latin typeface="YakuHanJPs"/>
              </a:rPr>
              <a:t>AWS</a:t>
            </a:r>
            <a:r>
              <a:rPr lang="ja-JP" altLang="en-US" b="0" i="0" dirty="0">
                <a:effectLst/>
                <a:latin typeface="YakuHanJPs"/>
              </a:rPr>
              <a:t>サービス（例</a:t>
            </a:r>
            <a:r>
              <a:rPr lang="en-US" altLang="ja-JP" b="0" i="0" dirty="0">
                <a:effectLst/>
                <a:latin typeface="YakuHanJPs"/>
              </a:rPr>
              <a:t>: EC2, ECS, Lambda, </a:t>
            </a:r>
            <a:r>
              <a:rPr lang="en-US" altLang="ja-JP" b="0" i="0" dirty="0" err="1">
                <a:effectLst/>
                <a:latin typeface="YakuHanJPs"/>
              </a:rPr>
              <a:t>CodeBuild</a:t>
            </a:r>
            <a:r>
              <a:rPr lang="en-US" altLang="ja-JP" b="0" i="0" dirty="0">
                <a:effectLst/>
                <a:latin typeface="YakuHanJPs"/>
              </a:rPr>
              <a:t>, CloudFormation</a:t>
            </a:r>
            <a:r>
              <a:rPr lang="ja-JP" altLang="en-US" b="0" i="0" dirty="0">
                <a:effectLst/>
                <a:latin typeface="YakuHanJPs"/>
              </a:rPr>
              <a:t>など）に対して「この</a:t>
            </a:r>
            <a:r>
              <a:rPr lang="en-US" altLang="ja-JP" b="0" i="0" dirty="0">
                <a:effectLst/>
                <a:latin typeface="YakuHanJPs"/>
              </a:rPr>
              <a:t>IAM</a:t>
            </a:r>
            <a:r>
              <a:rPr lang="ja-JP" altLang="en-US" b="0" i="0" dirty="0">
                <a:effectLst/>
                <a:latin typeface="YakuHanJPs"/>
              </a:rPr>
              <a:t>ロールを使って実行してほしい」と“ロールを渡す”ための権限。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F86DC7-8AB0-6973-A266-E727401CAFA1}"/>
              </a:ext>
            </a:extLst>
          </p:cNvPr>
          <p:cNvSpPr txBox="1"/>
          <p:nvPr/>
        </p:nvSpPr>
        <p:spPr>
          <a:xfrm>
            <a:off x="513826" y="491803"/>
            <a:ext cx="10156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altLang="ja-JP" b="0" i="0" dirty="0" err="1">
                <a:effectLst/>
                <a:latin typeface="YakuHanJPs"/>
              </a:rPr>
              <a:t>Iam:PassRole</a:t>
            </a:r>
            <a:endParaRPr lang="ja-JP" altLang="en-US" b="0" i="0" dirty="0">
              <a:effectLst/>
              <a:latin typeface="YakuHanJP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F1EE96-111E-4C27-6AE7-5CD9539B2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2" y="1914515"/>
            <a:ext cx="842883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aws-actions/amazon-ecs-deploy-task-definition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が ECS サービスを更新</a:t>
            </a:r>
            <a:r>
              <a:rPr kumimoji="0" lang="ja-JP" altLang="en-US" dirty="0">
                <a:latin typeface="Arial" panose="020B0604020202020204" pitchFamily="34" charset="0"/>
              </a:rPr>
              <a:t>する際、</a:t>
            </a: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タスク定義に指定された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ecsTaskExecutionRole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を ECS に渡す</a:t>
            </a:r>
            <a:r>
              <a:rPr kumimoji="0" lang="ja-JP" altLang="en-US" dirty="0">
                <a:latin typeface="Arial" panose="020B0604020202020204" pitchFamily="34" charset="0"/>
              </a:rPr>
              <a:t>ために、</a:t>
            </a: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Actions 側の IAM ロールに 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iam:PassRole</a:t>
            </a:r>
            <a:r>
              <a:rPr kumimoji="0" lang="ja-JP" altLang="ja-JP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権限が</a:t>
            </a:r>
            <a:r>
              <a:rPr kumimoji="0" lang="ja-JP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必須</a:t>
            </a:r>
            <a:endParaRPr kumimoji="0" lang="ja-JP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8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AABF9-24B8-38D8-C3A6-93B721F2C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923230-955F-1E13-FD7E-CB0C7B1DF025}"/>
              </a:ext>
            </a:extLst>
          </p:cNvPr>
          <p:cNvSpPr txBox="1"/>
          <p:nvPr/>
        </p:nvSpPr>
        <p:spPr>
          <a:xfrm>
            <a:off x="486560" y="369116"/>
            <a:ext cx="11249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知られたくない情報は</a:t>
            </a:r>
            <a:r>
              <a:rPr lang="en-US" altLang="ja-JP" dirty="0"/>
              <a:t>GitHub</a:t>
            </a:r>
            <a:r>
              <a:rPr lang="ja-JP" altLang="en-US" dirty="0"/>
              <a:t>に登録し、 ${{secrets.AWS_ROLE_TO_ASSUME}}のようにして使用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0166F3-5733-5880-6910-FBEB9703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237" y="877824"/>
            <a:ext cx="9657526" cy="57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9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1FC01-0FE0-9EC8-053C-DBF210B77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F641F2-CD07-5A68-4E42-C48E676A4472}"/>
              </a:ext>
            </a:extLst>
          </p:cNvPr>
          <p:cNvSpPr txBox="1"/>
          <p:nvPr/>
        </p:nvSpPr>
        <p:spPr>
          <a:xfrm>
            <a:off x="480270" y="2413337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- name: Upload the image uri files as an artifact</a:t>
            </a:r>
          </a:p>
          <a:p>
            <a:r>
              <a:rPr lang="ja-JP" altLang="en-US" dirty="0"/>
              <a:t>        uses: actions/upload-artifact@v4</a:t>
            </a:r>
          </a:p>
          <a:p>
            <a:r>
              <a:rPr lang="ja-JP" altLang="en-US" dirty="0"/>
              <a:t>        with:</a:t>
            </a:r>
          </a:p>
          <a:p>
            <a:r>
              <a:rPr lang="ja-JP" altLang="en-US" dirty="0"/>
              <a:t>          name: image-uris</a:t>
            </a:r>
          </a:p>
          <a:p>
            <a:r>
              <a:rPr lang="ja-JP" altLang="en-US" dirty="0"/>
              <a:t>          path: |</a:t>
            </a:r>
          </a:p>
          <a:p>
            <a:r>
              <a:rPr lang="ja-JP" altLang="en-US" dirty="0"/>
              <a:t>            api-demo/api-image-uri.txt</a:t>
            </a:r>
          </a:p>
          <a:p>
            <a:r>
              <a:rPr lang="ja-JP" altLang="en-US" dirty="0"/>
              <a:t>            api-demo/apache-image-uri.txt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126088-1F88-E2E0-75CF-EC8701F8F0A0}"/>
              </a:ext>
            </a:extLst>
          </p:cNvPr>
          <p:cNvSpPr txBox="1"/>
          <p:nvPr/>
        </p:nvSpPr>
        <p:spPr>
          <a:xfrm>
            <a:off x="480270" y="4818881"/>
            <a:ext cx="49977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- name: Download the artifact</a:t>
            </a:r>
          </a:p>
          <a:p>
            <a:r>
              <a:rPr lang="ja-JP" altLang="en-US" dirty="0"/>
              <a:t>        uses: actions/download-artifact@v4</a:t>
            </a:r>
          </a:p>
          <a:p>
            <a:r>
              <a:rPr lang="ja-JP" altLang="en-US" dirty="0"/>
              <a:t>        with:</a:t>
            </a:r>
          </a:p>
          <a:p>
            <a:r>
              <a:rPr lang="ja-JP" altLang="en-US" dirty="0"/>
              <a:t>          name: image-uris</a:t>
            </a:r>
          </a:p>
          <a:p>
            <a:r>
              <a:rPr lang="ja-JP" altLang="en-US" dirty="0"/>
              <a:t>          path: artifacts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18A3D5-8279-C730-FA79-91AE47D1C448}"/>
              </a:ext>
            </a:extLst>
          </p:cNvPr>
          <p:cNvSpPr txBox="1"/>
          <p:nvPr/>
        </p:nvSpPr>
        <p:spPr>
          <a:xfrm>
            <a:off x="6096000" y="2413337"/>
            <a:ext cx="56520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artifact</a:t>
            </a:r>
            <a:r>
              <a:rPr lang="ja-JP" altLang="en-US" dirty="0"/>
              <a:t>（アーティファクト）は、ワークフロー内で生成されたファイルを保存・共有するための仕組みランナー間でデータを受け渡したいときに便利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1B9AF-C3DC-002B-9652-ACB31C3A32AB}"/>
              </a:ext>
            </a:extLst>
          </p:cNvPr>
          <p:cNvSpPr txBox="1"/>
          <p:nvPr/>
        </p:nvSpPr>
        <p:spPr>
          <a:xfrm>
            <a:off x="480270" y="561791"/>
            <a:ext cx="3026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deploy:</a:t>
            </a:r>
          </a:p>
          <a:p>
            <a:r>
              <a:rPr lang="en-US" altLang="ja-JP" dirty="0"/>
              <a:t>    runs-on: ubuntu-latest</a:t>
            </a:r>
          </a:p>
          <a:p>
            <a:r>
              <a:rPr lang="en-US" altLang="ja-JP" dirty="0"/>
              <a:t>    needs: test-and-build</a:t>
            </a:r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A3F2EE-0EA9-F038-347D-C8D61F9BD5A5}"/>
              </a:ext>
            </a:extLst>
          </p:cNvPr>
          <p:cNvSpPr txBox="1"/>
          <p:nvPr/>
        </p:nvSpPr>
        <p:spPr>
          <a:xfrm>
            <a:off x="6189677" y="561791"/>
            <a:ext cx="56520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ランナーはワークフローのジョブを実行するマシン</a:t>
            </a:r>
            <a:br>
              <a:rPr lang="en-US" altLang="ja-JP" dirty="0"/>
            </a:br>
            <a:r>
              <a:rPr lang="ja-JP" altLang="en-US" dirty="0"/>
              <a:t>実行順は</a:t>
            </a:r>
            <a:r>
              <a:rPr lang="en-US" altLang="ja-JP" dirty="0"/>
              <a:t>needs</a:t>
            </a:r>
            <a:r>
              <a:rPr lang="ja-JP" altLang="en-US" dirty="0"/>
              <a:t>で制御</a:t>
            </a:r>
          </a:p>
        </p:txBody>
      </p:sp>
    </p:spTree>
    <p:extLst>
      <p:ext uri="{BB962C8B-B14F-4D97-AF65-F5344CB8AC3E}">
        <p14:creationId xmlns:p14="http://schemas.microsoft.com/office/powerpoint/2010/main" val="1841643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4DD70-A0D8-4D67-C2A4-D1B79FD60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C93490-3835-AF79-7C64-02E92A967987}"/>
              </a:ext>
            </a:extLst>
          </p:cNvPr>
          <p:cNvSpPr txBox="1"/>
          <p:nvPr/>
        </p:nvSpPr>
        <p:spPr>
          <a:xfrm>
            <a:off x="506834" y="90590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Marketplace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90E2D2-0E8A-6038-6D4C-C27508999F41}"/>
              </a:ext>
            </a:extLst>
          </p:cNvPr>
          <p:cNvSpPr txBox="1"/>
          <p:nvPr/>
        </p:nvSpPr>
        <p:spPr>
          <a:xfrm>
            <a:off x="506834" y="420740"/>
            <a:ext cx="761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どのようなアクションが使用できるかはマーケットプレイスで検索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0458E7-F621-4B4B-BDDC-2639413F3419}"/>
              </a:ext>
            </a:extLst>
          </p:cNvPr>
          <p:cNvSpPr txBox="1"/>
          <p:nvPr/>
        </p:nvSpPr>
        <p:spPr>
          <a:xfrm>
            <a:off x="506834" y="1613375"/>
            <a:ext cx="761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OIDC</a:t>
            </a:r>
            <a:r>
              <a:rPr lang="ja-JP" altLang="en-US" dirty="0"/>
              <a:t>について知りたい方はこちらがおすすめ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661B06-3633-B47F-71A6-7710731737EC}"/>
              </a:ext>
            </a:extLst>
          </p:cNvPr>
          <p:cNvSpPr txBox="1"/>
          <p:nvPr/>
        </p:nvSpPr>
        <p:spPr>
          <a:xfrm>
            <a:off x="506833" y="2320846"/>
            <a:ext cx="8083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手を動かして理解する！</a:t>
            </a:r>
            <a:r>
              <a:rPr lang="en-US" altLang="ja-JP" dirty="0">
                <a:hlinkClick r:id="rId3"/>
              </a:rPr>
              <a:t>OAuth2 / OpenID Connect </a:t>
            </a:r>
            <a:r>
              <a:rPr lang="ja-JP" altLang="en-US" dirty="0">
                <a:hlinkClick r:id="rId3"/>
              </a:rPr>
              <a:t>の基礎と活用 </a:t>
            </a:r>
            <a:r>
              <a:rPr lang="en-US" altLang="ja-JP" dirty="0">
                <a:hlinkClick r:id="rId3"/>
              </a:rPr>
              <a:t>| Udemy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3952D18-7C8E-4F89-82F7-0B7A88EA78B1}"/>
              </a:ext>
            </a:extLst>
          </p:cNvPr>
          <p:cNvSpPr txBox="1"/>
          <p:nvPr/>
        </p:nvSpPr>
        <p:spPr>
          <a:xfrm>
            <a:off x="506832" y="3735788"/>
            <a:ext cx="1016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理解して使う！</a:t>
            </a:r>
            <a:r>
              <a:rPr lang="en-US" altLang="ja-JP" dirty="0">
                <a:hlinkClick r:id="rId4"/>
              </a:rPr>
              <a:t>Docker</a:t>
            </a:r>
            <a:r>
              <a:rPr lang="ja-JP" altLang="en-US" dirty="0">
                <a:hlinkClick r:id="rId4"/>
              </a:rPr>
              <a:t>入門＋応用：初心者から実務で使えるスキルが身に付ける </a:t>
            </a:r>
            <a:r>
              <a:rPr lang="en-US" altLang="ja-JP" dirty="0">
                <a:hlinkClick r:id="rId4"/>
              </a:rPr>
              <a:t>| Udemy</a:t>
            </a:r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3F7138-A446-C473-4492-D2E51DFB6B43}"/>
              </a:ext>
            </a:extLst>
          </p:cNvPr>
          <p:cNvSpPr txBox="1"/>
          <p:nvPr/>
        </p:nvSpPr>
        <p:spPr>
          <a:xfrm>
            <a:off x="506832" y="4458855"/>
            <a:ext cx="8999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5"/>
              </a:rPr>
              <a:t>【</a:t>
            </a:r>
            <a:r>
              <a:rPr lang="ja-JP" altLang="en-US" dirty="0">
                <a:hlinkClick r:id="rId5"/>
              </a:rPr>
              <a:t>完全版</a:t>
            </a:r>
            <a:r>
              <a:rPr lang="en-US" altLang="ja-JP" dirty="0">
                <a:hlinkClick r:id="rId5"/>
              </a:rPr>
              <a:t>】AWS ECS</a:t>
            </a:r>
            <a:r>
              <a:rPr lang="ja-JP" altLang="en-US" dirty="0">
                <a:hlinkClick r:id="rId5"/>
              </a:rPr>
              <a:t>コンテナアプリケーション開発（入門から実践まで） </a:t>
            </a:r>
            <a:r>
              <a:rPr lang="en-US" altLang="ja-JP" dirty="0">
                <a:hlinkClick r:id="rId5"/>
              </a:rPr>
              <a:t>| Udemy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CEEBE2-D8AC-F429-B37B-1DBDEB8EC8EB}"/>
              </a:ext>
            </a:extLst>
          </p:cNvPr>
          <p:cNvSpPr txBox="1"/>
          <p:nvPr/>
        </p:nvSpPr>
        <p:spPr>
          <a:xfrm>
            <a:off x="506834" y="3012721"/>
            <a:ext cx="761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コンテナや</a:t>
            </a:r>
            <a:r>
              <a:rPr lang="en-US" altLang="ja-JP" dirty="0"/>
              <a:t>ECS</a:t>
            </a:r>
            <a:r>
              <a:rPr lang="ja-JP" altLang="en-US" dirty="0"/>
              <a:t>について知りたい方はこちらがおすすめ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0C860F-99DB-51F5-F055-D0471DB84459}"/>
              </a:ext>
            </a:extLst>
          </p:cNvPr>
          <p:cNvSpPr txBox="1"/>
          <p:nvPr/>
        </p:nvSpPr>
        <p:spPr>
          <a:xfrm>
            <a:off x="506832" y="5858201"/>
            <a:ext cx="7992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6"/>
              </a:rPr>
              <a:t>Configuring OpenID Connect in Amazon Web Services - GitHub Docs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DAAD1-47B5-87DE-0308-8C87A7A536E8}"/>
              </a:ext>
            </a:extLst>
          </p:cNvPr>
          <p:cNvSpPr txBox="1"/>
          <p:nvPr/>
        </p:nvSpPr>
        <p:spPr>
          <a:xfrm>
            <a:off x="506834" y="5266562"/>
            <a:ext cx="7613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OIDC</a:t>
            </a:r>
            <a:r>
              <a:rPr lang="ja-JP" altLang="en-US" dirty="0"/>
              <a:t>を用いた</a:t>
            </a:r>
            <a:r>
              <a:rPr lang="en-US" altLang="ja-JP" dirty="0"/>
              <a:t>GitHub</a:t>
            </a:r>
            <a:r>
              <a:rPr lang="ja-JP" altLang="en-US" dirty="0"/>
              <a:t>と</a:t>
            </a:r>
            <a:r>
              <a:rPr lang="en-US" altLang="ja-JP" dirty="0"/>
              <a:t>AWS</a:t>
            </a:r>
            <a:r>
              <a:rPr lang="ja-JP" altLang="en-US" dirty="0"/>
              <a:t>の連携についての情報</a:t>
            </a:r>
          </a:p>
        </p:txBody>
      </p:sp>
    </p:spTree>
    <p:extLst>
      <p:ext uri="{BB962C8B-B14F-4D97-AF65-F5344CB8AC3E}">
        <p14:creationId xmlns:p14="http://schemas.microsoft.com/office/powerpoint/2010/main" val="285746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CCAE-DD9C-0C97-7A62-392F529C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8302CB-1C45-7AED-6548-9AE55810E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325880"/>
            <a:ext cx="8929716" cy="469683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A6210D-1DC1-D0CB-AD41-D48DE2A31789}"/>
              </a:ext>
            </a:extLst>
          </p:cNvPr>
          <p:cNvSpPr txBox="1"/>
          <p:nvPr/>
        </p:nvSpPr>
        <p:spPr>
          <a:xfrm>
            <a:off x="834390" y="363974"/>
            <a:ext cx="8181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Redis </a:t>
            </a:r>
            <a:r>
              <a:rPr lang="ja-JP" altLang="en-US" dirty="0"/>
              <a:t>互換のインメモリ型データストアである</a:t>
            </a:r>
            <a:r>
              <a:rPr lang="en-US" altLang="ja-JP" dirty="0" err="1"/>
              <a:t>Valkey</a:t>
            </a:r>
            <a:r>
              <a:rPr lang="ja-JP" altLang="en-US" dirty="0"/>
              <a:t>キャッシュを使用し、セッション情報の外出しを行う</a:t>
            </a:r>
          </a:p>
        </p:txBody>
      </p:sp>
    </p:spTree>
    <p:extLst>
      <p:ext uri="{BB962C8B-B14F-4D97-AF65-F5344CB8AC3E}">
        <p14:creationId xmlns:p14="http://schemas.microsoft.com/office/powerpoint/2010/main" val="373740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BFCF-4101-9454-61EB-C78DB4B9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A3FCA5-9D3B-A53A-075E-6B5D052FCE5A}"/>
              </a:ext>
            </a:extLst>
          </p:cNvPr>
          <p:cNvSpPr txBox="1"/>
          <p:nvPr/>
        </p:nvSpPr>
        <p:spPr>
          <a:xfrm>
            <a:off x="806958" y="1762310"/>
            <a:ext cx="72397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package com.example.api_demo.controller;</a:t>
            </a:r>
          </a:p>
          <a:p>
            <a:endParaRPr lang="ja-JP" altLang="en-US" dirty="0"/>
          </a:p>
          <a:p>
            <a:r>
              <a:rPr lang="ja-JP" altLang="en-US" dirty="0"/>
              <a:t>import org.springframework.web.bind.annotation.GetMapping;</a:t>
            </a:r>
          </a:p>
          <a:p>
            <a:r>
              <a:rPr lang="ja-JP" altLang="en-US" dirty="0"/>
              <a:t>import org.springframework.web.bind.annotation.RequestMapping;</a:t>
            </a:r>
          </a:p>
          <a:p>
            <a:r>
              <a:rPr lang="ja-JP" altLang="en-US" dirty="0"/>
              <a:t>import org.springframework.web.bind.annotation.RestController;</a:t>
            </a:r>
          </a:p>
          <a:p>
            <a:endParaRPr lang="ja-JP" altLang="en-US" dirty="0"/>
          </a:p>
          <a:p>
            <a:r>
              <a:rPr lang="ja-JP" altLang="en-US" dirty="0"/>
              <a:t>import jakarta.servlet.http.HttpSession;</a:t>
            </a:r>
          </a:p>
          <a:p>
            <a:endParaRPr lang="ja-JP" altLang="en-US" dirty="0"/>
          </a:p>
          <a:p>
            <a:r>
              <a:rPr lang="ja-JP" altLang="en-US" dirty="0"/>
              <a:t>@RestController</a:t>
            </a:r>
          </a:p>
          <a:p>
            <a:r>
              <a:rPr lang="ja-JP" altLang="en-US" dirty="0"/>
              <a:t>@RequestMapping("/api/hello")</a:t>
            </a:r>
          </a:p>
          <a:p>
            <a:r>
              <a:rPr lang="ja-JP" altLang="en-US" dirty="0"/>
              <a:t>public class HelloController {</a:t>
            </a:r>
          </a:p>
          <a:p>
            <a:r>
              <a:rPr lang="ja-JP" altLang="en-US" dirty="0"/>
              <a:t>    @GetMapping</a:t>
            </a:r>
          </a:p>
          <a:p>
            <a:r>
              <a:rPr lang="ja-JP" altLang="en-US" dirty="0"/>
              <a:t>    String get(HttpSession session) {</a:t>
            </a:r>
          </a:p>
          <a:p>
            <a:r>
              <a:rPr lang="ja-JP" altLang="en-US" dirty="0"/>
              <a:t>    	session.setAttribute("username", "junya");</a:t>
            </a:r>
          </a:p>
          <a:p>
            <a:r>
              <a:rPr lang="ja-JP" altLang="en-US" dirty="0"/>
              <a:t>        return "Hello";</a:t>
            </a:r>
          </a:p>
          <a:p>
            <a:r>
              <a:rPr lang="ja-JP" altLang="en-US" dirty="0"/>
              <a:t>    }</a:t>
            </a:r>
          </a:p>
          <a:p>
            <a:r>
              <a:rPr lang="ja-JP" altLang="en-US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106296-FAAE-E2B9-8269-B18D28C17DC1}"/>
              </a:ext>
            </a:extLst>
          </p:cNvPr>
          <p:cNvSpPr txBox="1"/>
          <p:nvPr/>
        </p:nvSpPr>
        <p:spPr>
          <a:xfrm>
            <a:off x="806958" y="1132707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HelloController.java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52CE7F-1761-7256-5C51-005A84EF4223}"/>
              </a:ext>
            </a:extLst>
          </p:cNvPr>
          <p:cNvSpPr txBox="1"/>
          <p:nvPr/>
        </p:nvSpPr>
        <p:spPr>
          <a:xfrm>
            <a:off x="806958" y="441549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/>
              <a:t>SpringBoot</a:t>
            </a:r>
            <a:r>
              <a:rPr lang="ja-JP" altLang="en-US" sz="2800" dirty="0"/>
              <a:t>の準備</a:t>
            </a:r>
          </a:p>
        </p:txBody>
      </p:sp>
    </p:spTree>
    <p:extLst>
      <p:ext uri="{BB962C8B-B14F-4D97-AF65-F5344CB8AC3E}">
        <p14:creationId xmlns:p14="http://schemas.microsoft.com/office/powerpoint/2010/main" val="257598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B5AB-636E-46A0-DEDE-23AC90C1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3F3B37-5805-B78E-4293-D6E87E2562A1}"/>
              </a:ext>
            </a:extLst>
          </p:cNvPr>
          <p:cNvSpPr txBox="1"/>
          <p:nvPr/>
        </p:nvSpPr>
        <p:spPr>
          <a:xfrm>
            <a:off x="642366" y="11385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spring.data.redis.host</a:t>
            </a:r>
            <a:r>
              <a:rPr lang="en-US" altLang="ja-JP" dirty="0"/>
              <a:t>=${REDIS_HOST}</a:t>
            </a:r>
          </a:p>
          <a:p>
            <a:r>
              <a:rPr lang="en-US" altLang="ja-JP" dirty="0" err="1"/>
              <a:t>spring.data.redis.port</a:t>
            </a:r>
            <a:r>
              <a:rPr lang="en-US" altLang="ja-JP" dirty="0"/>
              <a:t>=${REDIS_PORT}</a:t>
            </a:r>
          </a:p>
          <a:p>
            <a:r>
              <a:rPr lang="en-US" altLang="ja-JP" dirty="0" err="1"/>
              <a:t>spring.data.redis.ssl.enabled</a:t>
            </a:r>
            <a:r>
              <a:rPr lang="en-US" altLang="ja-JP" dirty="0"/>
              <a:t>=true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163E9F-716C-BF39-B824-67F77C0DB3FC}"/>
              </a:ext>
            </a:extLst>
          </p:cNvPr>
          <p:cNvSpPr txBox="1"/>
          <p:nvPr/>
        </p:nvSpPr>
        <p:spPr>
          <a:xfrm>
            <a:off x="642366" y="464558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0" dirty="0" err="1">
                <a:solidFill>
                  <a:srgbClr val="1F2328"/>
                </a:solidFill>
                <a:effectLst/>
                <a:latin typeface="-apple-system"/>
              </a:rPr>
              <a:t>application.properties</a:t>
            </a:r>
            <a:endParaRPr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9168A6-B000-24E3-638B-A233BE63B2AA}"/>
              </a:ext>
            </a:extLst>
          </p:cNvPr>
          <p:cNvSpPr txBox="1"/>
          <p:nvPr/>
        </p:nvSpPr>
        <p:spPr>
          <a:xfrm>
            <a:off x="4415790" y="1692533"/>
            <a:ext cx="101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必須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1A62FE7-E8D9-1504-E530-7AAF1BB8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48" y="2732711"/>
            <a:ext cx="6382760" cy="3686884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4F8D7192-427B-3846-52C2-31E2D2BDA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66" y="2197233"/>
            <a:ext cx="8048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spring-session-data-redis</a:t>
            </a: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の依存があると自動で Redis に切り替わる</a:t>
            </a:r>
            <a:endParaRPr kumimoji="0" lang="ja-JP" altLang="ja-JP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8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0ACE5F-3FC2-32F4-7F45-81CC58BF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17" y="782246"/>
            <a:ext cx="6999159" cy="379889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85A5C4-F09A-A5FE-56D5-EF1F460721EA}"/>
              </a:ext>
            </a:extLst>
          </p:cNvPr>
          <p:cNvSpPr txBox="1"/>
          <p:nvPr/>
        </p:nvSpPr>
        <p:spPr>
          <a:xfrm>
            <a:off x="379016" y="267207"/>
            <a:ext cx="8673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キャッシュに接続し、セッションキーが保存されていることを確認できる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31F699-E263-8DBE-1F10-9FBB42490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72558"/>
            <a:ext cx="12192000" cy="171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8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E2968E-51DC-6C68-579C-A83A38959089}"/>
              </a:ext>
            </a:extLst>
          </p:cNvPr>
          <p:cNvSpPr txBox="1"/>
          <p:nvPr/>
        </p:nvSpPr>
        <p:spPr>
          <a:xfrm>
            <a:off x="494949" y="436228"/>
            <a:ext cx="259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構成イメージ</a:t>
            </a:r>
            <a:endParaRPr lang="en-US" altLang="ja-JP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E7C2EAF-2709-1EC3-A88F-B2D774CB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355195" y="2710518"/>
            <a:ext cx="698430" cy="702927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B48101C-30D2-EA0B-2012-25DBB43695EC}"/>
              </a:ext>
            </a:extLst>
          </p:cNvPr>
          <p:cNvCxnSpPr/>
          <p:nvPr/>
        </p:nvCxnSpPr>
        <p:spPr>
          <a:xfrm>
            <a:off x="335560" y="3061982"/>
            <a:ext cx="8305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4C35681-E66D-D245-82CB-4B07616150B9}"/>
              </a:ext>
            </a:extLst>
          </p:cNvPr>
          <p:cNvCxnSpPr>
            <a:cxnSpLocks/>
          </p:cNvCxnSpPr>
          <p:nvPr/>
        </p:nvCxnSpPr>
        <p:spPr>
          <a:xfrm flipV="1">
            <a:off x="2313963" y="2248248"/>
            <a:ext cx="991299" cy="5077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ECCADC6-B5EE-E050-2C51-5AB8854BFD13}"/>
              </a:ext>
            </a:extLst>
          </p:cNvPr>
          <p:cNvCxnSpPr>
            <a:cxnSpLocks/>
          </p:cNvCxnSpPr>
          <p:nvPr/>
        </p:nvCxnSpPr>
        <p:spPr>
          <a:xfrm>
            <a:off x="2296207" y="3221198"/>
            <a:ext cx="1009055" cy="477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54A79FE-9FF9-E80A-4BE6-681474774859}"/>
              </a:ext>
            </a:extLst>
          </p:cNvPr>
          <p:cNvSpPr/>
          <p:nvPr/>
        </p:nvSpPr>
        <p:spPr>
          <a:xfrm>
            <a:off x="3447875" y="1963024"/>
            <a:ext cx="1107347" cy="57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7072698-0C93-7963-41A6-9F07CE721742}"/>
              </a:ext>
            </a:extLst>
          </p:cNvPr>
          <p:cNvSpPr/>
          <p:nvPr/>
        </p:nvSpPr>
        <p:spPr>
          <a:xfrm>
            <a:off x="3447875" y="3413445"/>
            <a:ext cx="1107347" cy="57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Apache</a:t>
            </a:r>
            <a:r>
              <a:rPr kumimoji="1" lang="en-US" altLang="ja-JP" dirty="0"/>
              <a:t>e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AD5E105-1D23-E42B-7EAE-32EF63DBCFCE}"/>
              </a:ext>
            </a:extLst>
          </p:cNvPr>
          <p:cNvSpPr/>
          <p:nvPr/>
        </p:nvSpPr>
        <p:spPr>
          <a:xfrm>
            <a:off x="4797804" y="1963023"/>
            <a:ext cx="1107347" cy="57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Tomcat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2AB834-BA47-EEF9-C9C8-AC9DD114FF41}"/>
              </a:ext>
            </a:extLst>
          </p:cNvPr>
          <p:cNvSpPr/>
          <p:nvPr/>
        </p:nvSpPr>
        <p:spPr>
          <a:xfrm>
            <a:off x="4797804" y="3405930"/>
            <a:ext cx="1107347" cy="570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Tomcat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090AC86-5CE1-B00F-A3EA-7DD20FDF39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/>
          <a:stretch>
            <a:fillRect/>
          </a:stretch>
        </p:blipFill>
        <p:spPr>
          <a:xfrm>
            <a:off x="5028688" y="2323529"/>
            <a:ext cx="645578" cy="6378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BE28D9B-5A28-6017-176C-F0486215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/>
          <a:stretch>
            <a:fillRect/>
          </a:stretch>
        </p:blipFill>
        <p:spPr>
          <a:xfrm>
            <a:off x="5028688" y="3833785"/>
            <a:ext cx="645578" cy="6378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819D93F-92C5-8F89-E0CE-602B77B7D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424" y="959448"/>
            <a:ext cx="638264" cy="590632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270BFD-C71A-CE6C-F4C5-1B46D7792A4C}"/>
              </a:ext>
            </a:extLst>
          </p:cNvPr>
          <p:cNvSpPr/>
          <p:nvPr/>
        </p:nvSpPr>
        <p:spPr>
          <a:xfrm>
            <a:off x="3205293" y="1224793"/>
            <a:ext cx="3044505" cy="36240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C05C3E7-8D5F-8146-05D3-4116D274B0B6}"/>
              </a:ext>
            </a:extLst>
          </p:cNvPr>
          <p:cNvSpPr/>
          <p:nvPr/>
        </p:nvSpPr>
        <p:spPr>
          <a:xfrm>
            <a:off x="3299369" y="1753299"/>
            <a:ext cx="2796632" cy="10027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A289F01-EB39-D4A0-0BEC-5C8DD8432C01}"/>
              </a:ext>
            </a:extLst>
          </p:cNvPr>
          <p:cNvSpPr/>
          <p:nvPr/>
        </p:nvSpPr>
        <p:spPr>
          <a:xfrm>
            <a:off x="3299369" y="3199762"/>
            <a:ext cx="2796632" cy="10027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0F8FE8F-3848-3122-1C6A-48D0D5F8A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5195" y="697838"/>
            <a:ext cx="724001" cy="752580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ED7D7DE-5158-4BF3-DCD3-E7C228B58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143" y="2161249"/>
            <a:ext cx="989730" cy="916273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C0AF20F5-8670-84F1-C618-0F9359EA98C9}"/>
              </a:ext>
            </a:extLst>
          </p:cNvPr>
          <p:cNvCxnSpPr>
            <a:cxnSpLocks/>
          </p:cNvCxnSpPr>
          <p:nvPr/>
        </p:nvCxnSpPr>
        <p:spPr>
          <a:xfrm flipV="1">
            <a:off x="8534398" y="1550080"/>
            <a:ext cx="0" cy="511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CB380016-39B3-372A-3515-3A9CEEE4039E}"/>
              </a:ext>
            </a:extLst>
          </p:cNvPr>
          <p:cNvCxnSpPr>
            <a:cxnSpLocks/>
          </p:cNvCxnSpPr>
          <p:nvPr/>
        </p:nvCxnSpPr>
        <p:spPr>
          <a:xfrm rot="10800000">
            <a:off x="5108302" y="1058728"/>
            <a:ext cx="2848151" cy="1443396"/>
          </a:xfrm>
          <a:prstGeom prst="bentConnector3">
            <a:avLst>
              <a:gd name="adj1" fmla="val 1465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B547D87-0B4C-64CF-6101-21BCA2886017}"/>
              </a:ext>
            </a:extLst>
          </p:cNvPr>
          <p:cNvSpPr txBox="1"/>
          <p:nvPr/>
        </p:nvSpPr>
        <p:spPr>
          <a:xfrm>
            <a:off x="494949" y="5515979"/>
            <a:ext cx="11375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GitHub</a:t>
            </a:r>
            <a:r>
              <a:rPr lang="ja-JP" altLang="en-US" sz="2200" dirty="0"/>
              <a:t>にコードをアップするとテスト、ビルド、デプロイを行うパイプラインを作成</a:t>
            </a:r>
            <a:endParaRPr lang="en-US" altLang="ja-JP" sz="22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D971A67-ECE2-B8D0-C055-BFB6638DAA1D}"/>
              </a:ext>
            </a:extLst>
          </p:cNvPr>
          <p:cNvSpPr txBox="1"/>
          <p:nvPr/>
        </p:nvSpPr>
        <p:spPr>
          <a:xfrm>
            <a:off x="562059" y="6050490"/>
            <a:ext cx="11375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200" dirty="0"/>
              <a:t>ELB</a:t>
            </a:r>
            <a:r>
              <a:rPr lang="ja-JP" altLang="en-US" sz="2200" dirty="0"/>
              <a:t>、</a:t>
            </a:r>
            <a:r>
              <a:rPr lang="en-US" altLang="ja-JP" sz="2200" dirty="0"/>
              <a:t>ECS</a:t>
            </a:r>
            <a:r>
              <a:rPr lang="ja-JP" altLang="en-US" sz="2200" dirty="0"/>
              <a:t>クラスター、</a:t>
            </a:r>
            <a:r>
              <a:rPr lang="en-US" altLang="ja-JP" sz="2200" dirty="0" err="1"/>
              <a:t>Valkey</a:t>
            </a:r>
            <a:r>
              <a:rPr lang="ja-JP" altLang="en-US" sz="2200" dirty="0"/>
              <a:t>キャッシュなどはコンソールで作成し、それを使いまわす</a:t>
            </a:r>
            <a:endParaRPr lang="en-US" altLang="ja-JP" sz="2200" dirty="0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B8A78B35-EC53-DACD-225F-4F1284B3F3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715" y="3646947"/>
            <a:ext cx="752317" cy="786514"/>
          </a:xfrm>
          <a:prstGeom prst="rect">
            <a:avLst/>
          </a:prstGeom>
        </p:spPr>
      </p:pic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0CBF38B-BE28-07A1-5E5C-08FC42702CE2}"/>
              </a:ext>
            </a:extLst>
          </p:cNvPr>
          <p:cNvCxnSpPr>
            <a:cxnSpLocks/>
          </p:cNvCxnSpPr>
          <p:nvPr/>
        </p:nvCxnSpPr>
        <p:spPr>
          <a:xfrm>
            <a:off x="5984764" y="2605748"/>
            <a:ext cx="2088429" cy="1228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9D7C4C7-9C56-7AC3-5892-8F339F8BD8A1}"/>
              </a:ext>
            </a:extLst>
          </p:cNvPr>
          <p:cNvCxnSpPr>
            <a:cxnSpLocks/>
          </p:cNvCxnSpPr>
          <p:nvPr/>
        </p:nvCxnSpPr>
        <p:spPr>
          <a:xfrm>
            <a:off x="6033037" y="3828214"/>
            <a:ext cx="1859031" cy="3244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4B5D5AA-931F-3B19-DBA7-33FFE0E008F8}"/>
              </a:ext>
            </a:extLst>
          </p:cNvPr>
          <p:cNvSpPr txBox="1"/>
          <p:nvPr/>
        </p:nvSpPr>
        <p:spPr>
          <a:xfrm>
            <a:off x="7581620" y="4634277"/>
            <a:ext cx="3044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セッション情報の外出し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6925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9F9A-E29D-96E7-40BE-2B58A411A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8491C9-A964-DFBC-1FD0-41E271E4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817"/>
          <a:stretch>
            <a:fillRect/>
          </a:stretch>
        </p:blipFill>
        <p:spPr>
          <a:xfrm>
            <a:off x="7814299" y="357996"/>
            <a:ext cx="3716285" cy="6142008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CD778BD2-6411-97EC-53EF-18C61EA7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153"/>
          <a:stretch>
            <a:fillRect/>
          </a:stretch>
        </p:blipFill>
        <p:spPr>
          <a:xfrm>
            <a:off x="356633" y="492983"/>
            <a:ext cx="6574519" cy="55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0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E723-99A4-CB01-6A13-592A0487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3C5E-5927-F8CE-033C-63B6BED6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867" y="503338"/>
            <a:ext cx="3812797" cy="565427"/>
          </a:xfrm>
        </p:spPr>
        <p:txBody>
          <a:bodyPr>
            <a:noAutofit/>
          </a:bodyPr>
          <a:lstStyle/>
          <a:p>
            <a:r>
              <a:rPr kumimoji="1" lang="en-US" altLang="ja-JP" sz="3000" dirty="0"/>
              <a:t>GitHub</a:t>
            </a:r>
            <a:r>
              <a:rPr kumimoji="1" lang="ja-JP" altLang="en-US" sz="3000" dirty="0"/>
              <a:t>リポジトリ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9FADF96-FF8D-E25A-CD79-4CA1567E1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1116" y="1610685"/>
            <a:ext cx="3684167" cy="478173"/>
          </a:xfrm>
        </p:spPr>
        <p:txBody>
          <a:bodyPr>
            <a:noAutofit/>
          </a:bodyPr>
          <a:lstStyle/>
          <a:p>
            <a:r>
              <a:rPr kumimoji="1" lang="en-US" altLang="ja-JP" sz="2600" dirty="0" err="1"/>
              <a:t>GithubActions</a:t>
            </a:r>
            <a:r>
              <a:rPr kumimoji="1" lang="ja-JP" altLang="en-US" sz="2600" dirty="0"/>
              <a:t>の設定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E3FF58-D21D-A3EE-8344-6A39A389BE66}"/>
              </a:ext>
            </a:extLst>
          </p:cNvPr>
          <p:cNvSpPr txBox="1"/>
          <p:nvPr/>
        </p:nvSpPr>
        <p:spPr>
          <a:xfrm>
            <a:off x="4370664" y="60138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>
                <a:hlinkClick r:id="rId2"/>
              </a:rPr>
              <a:t>TokushigeJunya</a:t>
            </a:r>
            <a:r>
              <a:rPr lang="en-US" altLang="ja-JP" dirty="0">
                <a:hlinkClick r:id="rId2"/>
              </a:rPr>
              <a:t>/ECS1</a:t>
            </a:r>
            <a:endParaRPr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C96D835D-43CA-EA79-C2BE-0092DF99E68E}"/>
              </a:ext>
            </a:extLst>
          </p:cNvPr>
          <p:cNvSpPr txBox="1">
            <a:spLocks/>
          </p:cNvSpPr>
          <p:nvPr/>
        </p:nvSpPr>
        <p:spPr>
          <a:xfrm>
            <a:off x="4021236" y="2441195"/>
            <a:ext cx="3510387" cy="47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600" dirty="0"/>
              <a:t>ECS</a:t>
            </a:r>
            <a:r>
              <a:rPr lang="ja-JP" altLang="en-US" sz="2600" dirty="0"/>
              <a:t>のタスク定義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11F8C84-928C-9F3F-3684-0F1F75A3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13" y="1258347"/>
            <a:ext cx="2993703" cy="4920143"/>
          </a:xfrm>
          <a:prstGeom prst="rect">
            <a:avLst/>
          </a:prstGeom>
        </p:spPr>
      </p:pic>
      <p:sp>
        <p:nvSpPr>
          <p:cNvPr id="11" name="字幕 2">
            <a:extLst>
              <a:ext uri="{FF2B5EF4-FFF2-40B4-BE49-F238E27FC236}">
                <a16:creationId xmlns:a16="http://schemas.microsoft.com/office/drawing/2014/main" id="{1E0154B3-B979-993C-55AF-6B6A01194F80}"/>
              </a:ext>
            </a:extLst>
          </p:cNvPr>
          <p:cNvSpPr txBox="1">
            <a:spLocks/>
          </p:cNvSpPr>
          <p:nvPr/>
        </p:nvSpPr>
        <p:spPr>
          <a:xfrm>
            <a:off x="3847457" y="4102218"/>
            <a:ext cx="3684167" cy="47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600" dirty="0"/>
              <a:t>Tomcat</a:t>
            </a:r>
            <a:r>
              <a:rPr lang="ja-JP" altLang="en-US" sz="2600" dirty="0"/>
              <a:t>用</a:t>
            </a:r>
            <a:r>
              <a:rPr lang="en-US" altLang="ja-JP" sz="2600" dirty="0" err="1"/>
              <a:t>Dockerfile</a:t>
            </a:r>
            <a:endParaRPr lang="en-US" altLang="ja-JP" sz="2600" dirty="0"/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A4F55715-C5E2-22CA-9C1E-B3CE2657CAA1}"/>
              </a:ext>
            </a:extLst>
          </p:cNvPr>
          <p:cNvSpPr txBox="1">
            <a:spLocks/>
          </p:cNvSpPr>
          <p:nvPr/>
        </p:nvSpPr>
        <p:spPr>
          <a:xfrm>
            <a:off x="3847456" y="4580391"/>
            <a:ext cx="3684167" cy="47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600" dirty="0"/>
              <a:t>Apache</a:t>
            </a:r>
            <a:r>
              <a:rPr lang="ja-JP" altLang="en-US" sz="2600" dirty="0"/>
              <a:t>用</a:t>
            </a:r>
            <a:r>
              <a:rPr lang="en-US" altLang="ja-JP" sz="2600" dirty="0" err="1"/>
              <a:t>Dockerfile</a:t>
            </a:r>
            <a:endParaRPr lang="en-US" altLang="ja-JP" sz="2600" dirty="0"/>
          </a:p>
        </p:txBody>
      </p:sp>
      <p:sp>
        <p:nvSpPr>
          <p:cNvPr id="13" name="字幕 2">
            <a:extLst>
              <a:ext uri="{FF2B5EF4-FFF2-40B4-BE49-F238E27FC236}">
                <a16:creationId xmlns:a16="http://schemas.microsoft.com/office/drawing/2014/main" id="{1E925104-067F-535E-8391-A6C40A2BEBE2}"/>
              </a:ext>
            </a:extLst>
          </p:cNvPr>
          <p:cNvSpPr txBox="1">
            <a:spLocks/>
          </p:cNvSpPr>
          <p:nvPr/>
        </p:nvSpPr>
        <p:spPr>
          <a:xfrm>
            <a:off x="4021236" y="5763240"/>
            <a:ext cx="3684167" cy="47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600" dirty="0"/>
              <a:t>Apache</a:t>
            </a:r>
            <a:r>
              <a:rPr lang="ja-JP" altLang="en-US" sz="2600" dirty="0"/>
              <a:t>用プロキシ設定</a:t>
            </a:r>
            <a:endParaRPr lang="en-US" altLang="ja-JP" sz="2600" dirty="0"/>
          </a:p>
        </p:txBody>
      </p:sp>
      <p:sp>
        <p:nvSpPr>
          <p:cNvPr id="14" name="字幕 2">
            <a:extLst>
              <a:ext uri="{FF2B5EF4-FFF2-40B4-BE49-F238E27FC236}">
                <a16:creationId xmlns:a16="http://schemas.microsoft.com/office/drawing/2014/main" id="{5B37345F-07AF-F3CF-3D01-F12C823BC695}"/>
              </a:ext>
            </a:extLst>
          </p:cNvPr>
          <p:cNvSpPr txBox="1">
            <a:spLocks/>
          </p:cNvSpPr>
          <p:nvPr/>
        </p:nvSpPr>
        <p:spPr>
          <a:xfrm>
            <a:off x="3961116" y="3271706"/>
            <a:ext cx="4209650" cy="478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600" dirty="0" err="1"/>
              <a:t>SpringBoot</a:t>
            </a:r>
            <a:r>
              <a:rPr lang="ja-JP" altLang="en-US" sz="2600" dirty="0"/>
              <a:t>ソースコード</a:t>
            </a:r>
            <a:endParaRPr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213314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7985DA-8DFF-C91A-7B96-15995F86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8" y="959448"/>
            <a:ext cx="7298319" cy="405716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B523-245E-186E-B499-47996B2CA785}"/>
              </a:ext>
            </a:extLst>
          </p:cNvPr>
          <p:cNvSpPr txBox="1"/>
          <p:nvPr/>
        </p:nvSpPr>
        <p:spPr>
          <a:xfrm>
            <a:off x="494948" y="436228"/>
            <a:ext cx="259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動作確認</a:t>
            </a:r>
            <a:endParaRPr lang="en-US" altLang="ja-JP" sz="28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019B54-C033-BB90-C95F-02A60B08EF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310"/>
          <a:stretch>
            <a:fillRect/>
          </a:stretch>
        </p:blipFill>
        <p:spPr>
          <a:xfrm>
            <a:off x="553672" y="5223478"/>
            <a:ext cx="9526329" cy="119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137A18-90E6-FB42-4F8E-F1269C324D97}"/>
              </a:ext>
            </a:extLst>
          </p:cNvPr>
          <p:cNvSpPr txBox="1"/>
          <p:nvPr/>
        </p:nvSpPr>
        <p:spPr>
          <a:xfrm>
            <a:off x="481668" y="12682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git push -u origin main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66A4EB-94B8-AB85-2500-5E6ED1EE49A3}"/>
              </a:ext>
            </a:extLst>
          </p:cNvPr>
          <p:cNvSpPr txBox="1"/>
          <p:nvPr/>
        </p:nvSpPr>
        <p:spPr>
          <a:xfrm>
            <a:off x="382398" y="842367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ソースコードを</a:t>
            </a:r>
            <a:r>
              <a:rPr lang="en-US" altLang="ja-JP" dirty="0"/>
              <a:t>GitHub</a:t>
            </a:r>
            <a:r>
              <a:rPr lang="ja-JP" altLang="en-US" dirty="0"/>
              <a:t>リポジトリにプッシュ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F0B4F0-4AF7-5EE7-0B31-3D908D40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68" y="2273633"/>
            <a:ext cx="9472508" cy="427741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5756B7-0207-3303-282F-14FF47AF1F66}"/>
              </a:ext>
            </a:extLst>
          </p:cNvPr>
          <p:cNvSpPr txBox="1"/>
          <p:nvPr/>
        </p:nvSpPr>
        <p:spPr>
          <a:xfrm>
            <a:off x="481668" y="175413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テスト、ビルド、デプロイを自動で実行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274DF9-FE10-C756-A3DD-A0945923BFFE}"/>
              </a:ext>
            </a:extLst>
          </p:cNvPr>
          <p:cNvSpPr txBox="1"/>
          <p:nvPr/>
        </p:nvSpPr>
        <p:spPr>
          <a:xfrm>
            <a:off x="382398" y="354881"/>
            <a:ext cx="609460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200" dirty="0"/>
              <a:t>パイプライン起動方法</a:t>
            </a:r>
            <a:endParaRPr lang="en-US" altLang="ja-JP" sz="2200" dirty="0"/>
          </a:p>
        </p:txBody>
      </p:sp>
    </p:spTree>
    <p:extLst>
      <p:ext uri="{BB962C8B-B14F-4D97-AF65-F5344CB8AC3E}">
        <p14:creationId xmlns:p14="http://schemas.microsoft.com/office/powerpoint/2010/main" val="386097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04C5ED-43B2-65C2-B5A0-FFE190624168}"/>
              </a:ext>
            </a:extLst>
          </p:cNvPr>
          <p:cNvSpPr txBox="1"/>
          <p:nvPr/>
        </p:nvSpPr>
        <p:spPr>
          <a:xfrm>
            <a:off x="604007" y="1160389"/>
            <a:ext cx="24139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permissions:</a:t>
            </a:r>
          </a:p>
          <a:p>
            <a:r>
              <a:rPr lang="en-US" altLang="ja-JP" dirty="0"/>
              <a:t>  id-token: write</a:t>
            </a:r>
          </a:p>
          <a:p>
            <a:r>
              <a:rPr lang="en-US" altLang="ja-JP" dirty="0"/>
              <a:t>  contents: read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6D4923-E5EF-C947-3B29-1DEF9B08747A}"/>
              </a:ext>
            </a:extLst>
          </p:cNvPr>
          <p:cNvSpPr txBox="1"/>
          <p:nvPr/>
        </p:nvSpPr>
        <p:spPr>
          <a:xfrm>
            <a:off x="536895" y="486562"/>
            <a:ext cx="168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</a:t>
            </a:r>
            <a:r>
              <a:rPr kumimoji="1" lang="en-US" altLang="ja-JP" dirty="0" err="1"/>
              <a:t>icd.yml</a:t>
            </a:r>
            <a:r>
              <a:rPr kumimoji="1" lang="ja-JP" altLang="en-US" dirty="0"/>
              <a:t>　ピックアップ</a:t>
            </a: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5E6534-2AB6-BA7B-EE8D-8E0134777823}"/>
              </a:ext>
            </a:extLst>
          </p:cNvPr>
          <p:cNvSpPr txBox="1"/>
          <p:nvPr/>
        </p:nvSpPr>
        <p:spPr>
          <a:xfrm>
            <a:off x="4470601" y="975723"/>
            <a:ext cx="6385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GitHub Actions </a:t>
            </a:r>
            <a:r>
              <a:rPr lang="ja-JP" altLang="en-US" dirty="0"/>
              <a:t>では、デフォルトで付与される権限が制限されているため、必要な権限だけを明示的に指定する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AD95FFB-1DEF-92F3-E50C-50FECADF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601" y="2083719"/>
            <a:ext cx="64700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id-token: write</a:t>
            </a:r>
            <a:endParaRPr kumimoji="0" lang="ja-JP" altLang="ja-JP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OIDC（OpenID Connect）トークンを発行するための権限</a:t>
            </a:r>
            <a:b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と連携する際、GitHub が OIDC トークンを発行し、</a:t>
            </a:r>
            <a:br>
              <a:rPr kumimoji="0" lang="en-US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それを使って IAM ロールを引き受けることで、</a:t>
            </a:r>
            <a:br>
              <a:rPr kumimoji="0" lang="en-US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シークレット</a:t>
            </a:r>
            <a:r>
              <a:rPr kumimoji="0" lang="ja-JP" altLang="en-US" dirty="0">
                <a:latin typeface="Arial" panose="020B0604020202020204" pitchFamily="34" charset="0"/>
              </a:rPr>
              <a:t>キー</a:t>
            </a: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を使わずに安全に認証でき</a:t>
            </a:r>
            <a:r>
              <a:rPr kumimoji="0" lang="ja-JP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る</a:t>
            </a:r>
            <a:endParaRPr kumimoji="0" lang="ja-JP" altLang="ja-JP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この設定がないと、</a:t>
            </a: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aws-actions/configure-aws-credentials</a:t>
            </a: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で</a:t>
            </a:r>
            <a:br>
              <a:rPr kumimoji="0" lang="en-US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OIDC を使った認証が失敗</a:t>
            </a:r>
            <a:r>
              <a:rPr kumimoji="0" lang="ja-JP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する</a:t>
            </a:r>
            <a:endParaRPr kumimoji="0" lang="ja-JP" altLang="ja-JP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156D6CE-C3D8-CF1A-A37B-85FC658B6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601" y="4681948"/>
            <a:ext cx="59554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contents: read</a:t>
            </a:r>
            <a:endParaRPr kumimoji="0" lang="ja-JP" altLang="ja-JP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リポジトリの内容（コードやファイル）を読み取る権限</a:t>
            </a:r>
            <a:b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actions/checkout</a:t>
            </a: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でリポジトリをクローンするには、</a:t>
            </a:r>
            <a:br>
              <a:rPr kumimoji="0" lang="en-US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この </a:t>
            </a: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</a:t>
            </a:r>
            <a:r>
              <a:rPr kumimoji="0" lang="ja-JP" altLang="ja-JP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権限が必要</a:t>
            </a:r>
            <a:endParaRPr kumimoji="0" lang="ja-JP" altLang="ja-JP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4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671ABC-8E97-093E-1C88-DBDF5996C40B}"/>
              </a:ext>
            </a:extLst>
          </p:cNvPr>
          <p:cNvSpPr txBox="1"/>
          <p:nvPr/>
        </p:nvSpPr>
        <p:spPr>
          <a:xfrm>
            <a:off x="127931" y="624467"/>
            <a:ext cx="60463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- name: Configure AWS credentials</a:t>
            </a:r>
          </a:p>
          <a:p>
            <a:r>
              <a:rPr lang="ja-JP" altLang="en-US" dirty="0"/>
              <a:t>        uses: aws-actions/configure-aws-credentials@v4</a:t>
            </a:r>
          </a:p>
          <a:p>
            <a:r>
              <a:rPr lang="ja-JP" altLang="en-US" dirty="0"/>
              <a:t>        with:</a:t>
            </a:r>
          </a:p>
          <a:p>
            <a:r>
              <a:rPr lang="ja-JP" altLang="en-US" dirty="0"/>
              <a:t>          aws-region: ${{env.AWS_REGION}}</a:t>
            </a:r>
          </a:p>
          <a:p>
            <a:r>
              <a:rPr lang="ja-JP" altLang="en-US" dirty="0"/>
              <a:t>          role-to-assume: ${{secrets.AWS_ROLE_TO_ASSUME}}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D18108E-E80E-5450-07A8-3B512F21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5633" y="916855"/>
            <a:ext cx="44855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 が発行する OIDC トークンを取得</a:t>
            </a:r>
            <a:r>
              <a:rPr kumimoji="0" lang="ja-JP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し、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br>
              <a:rPr kumimoji="0" lang="en-US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指定された IAM ロール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</a:rPr>
              <a:t>を引き受ける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A28AF3-A212-01F7-BDEF-596056063545}"/>
              </a:ext>
            </a:extLst>
          </p:cNvPr>
          <p:cNvSpPr txBox="1"/>
          <p:nvPr/>
        </p:nvSpPr>
        <p:spPr>
          <a:xfrm>
            <a:off x="281031" y="2742119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name: Push the </a:t>
            </a:r>
            <a:r>
              <a:rPr lang="en-US" altLang="ja-JP" dirty="0" err="1"/>
              <a:t>api</a:t>
            </a:r>
            <a:r>
              <a:rPr lang="en-US" altLang="ja-JP" dirty="0"/>
              <a:t> image to Amazon ECR</a:t>
            </a:r>
          </a:p>
          <a:p>
            <a:r>
              <a:rPr lang="en-US" altLang="ja-JP" dirty="0"/>
              <a:t>        env:</a:t>
            </a:r>
          </a:p>
          <a:p>
            <a:r>
              <a:rPr lang="en-US" altLang="ja-JP" dirty="0"/>
              <a:t>          ECR_REGISTRY: ${{</a:t>
            </a:r>
            <a:r>
              <a:rPr lang="en-US" altLang="ja-JP" dirty="0" err="1"/>
              <a:t>steps.login-ecr.outputs.registry</a:t>
            </a:r>
            <a:r>
              <a:rPr lang="en-US" altLang="ja-JP" dirty="0"/>
              <a:t>}}</a:t>
            </a:r>
          </a:p>
          <a:p>
            <a:r>
              <a:rPr lang="en-US" altLang="ja-JP" dirty="0"/>
              <a:t>        run: |</a:t>
            </a:r>
          </a:p>
          <a:p>
            <a:r>
              <a:rPr lang="en-US" altLang="ja-JP" dirty="0"/>
              <a:t>          docker image tag </a:t>
            </a:r>
            <a:r>
              <a:rPr lang="en-US" altLang="ja-JP" dirty="0" err="1"/>
              <a:t>temp_api_image:latest</a:t>
            </a:r>
            <a:r>
              <a:rPr lang="en-US" altLang="ja-JP" dirty="0"/>
              <a:t> $ECR_REGISTRY/$</a:t>
            </a:r>
            <a:r>
              <a:rPr lang="en-US" altLang="ja-JP" dirty="0" err="1"/>
              <a:t>ECR_REPOSITORY:api</a:t>
            </a:r>
            <a:r>
              <a:rPr lang="en-US" altLang="ja-JP" dirty="0"/>
              <a:t>-${{</a:t>
            </a:r>
            <a:r>
              <a:rPr lang="en-US" altLang="ja-JP" dirty="0" err="1"/>
              <a:t>github.sha</a:t>
            </a:r>
            <a:r>
              <a:rPr lang="en-US" altLang="ja-JP" dirty="0"/>
              <a:t>}}</a:t>
            </a:r>
          </a:p>
          <a:p>
            <a:r>
              <a:rPr lang="en-US" altLang="ja-JP" dirty="0"/>
              <a:t>          docker image push $ECR_REGISTRY/$</a:t>
            </a:r>
            <a:r>
              <a:rPr lang="en-US" altLang="ja-JP" dirty="0" err="1"/>
              <a:t>ECR_REPOSITORY:api</a:t>
            </a:r>
            <a:r>
              <a:rPr lang="en-US" altLang="ja-JP" dirty="0"/>
              <a:t>-${{</a:t>
            </a:r>
            <a:r>
              <a:rPr lang="en-US" altLang="ja-JP" dirty="0" err="1"/>
              <a:t>github.sha</a:t>
            </a:r>
            <a:r>
              <a:rPr lang="en-US" altLang="ja-JP" dirty="0"/>
              <a:t>}}</a:t>
            </a:r>
          </a:p>
          <a:p>
            <a:r>
              <a:rPr lang="en-US" altLang="ja-JP" dirty="0"/>
              <a:t>          echo $ECR_REGISTRY/$</a:t>
            </a:r>
            <a:r>
              <a:rPr lang="en-US" altLang="ja-JP" dirty="0" err="1"/>
              <a:t>ECR_REPOSITORY:api</a:t>
            </a:r>
            <a:r>
              <a:rPr lang="en-US" altLang="ja-JP" dirty="0"/>
              <a:t>-${{</a:t>
            </a:r>
            <a:r>
              <a:rPr lang="en-US" altLang="ja-JP" dirty="0" err="1"/>
              <a:t>github.sha</a:t>
            </a:r>
            <a:r>
              <a:rPr lang="en-US" altLang="ja-JP" dirty="0"/>
              <a:t>}} &gt; api-image-uri.txt</a:t>
            </a:r>
            <a:endParaRPr lang="ja-JP" altLang="en-US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91ED2E0D-2D7C-481F-F3BA-0222D19E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296" y="3429000"/>
            <a:ext cx="5946136" cy="309662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6FD211C-2BC3-668B-FCDA-D534B4364299}"/>
              </a:ext>
            </a:extLst>
          </p:cNvPr>
          <p:cNvSpPr txBox="1"/>
          <p:nvPr/>
        </p:nvSpPr>
        <p:spPr>
          <a:xfrm>
            <a:off x="6375633" y="2651937"/>
            <a:ext cx="562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GitHub Actions </a:t>
            </a:r>
            <a:r>
              <a:rPr lang="ja-JP" altLang="en-US" dirty="0"/>
              <a:t>から ビルド済みの </a:t>
            </a:r>
            <a:r>
              <a:rPr lang="en-US" altLang="ja-JP" dirty="0"/>
              <a:t>API </a:t>
            </a:r>
            <a:r>
              <a:rPr lang="ja-JP" altLang="en-US" dirty="0"/>
              <a:t>イメージを </a:t>
            </a:r>
            <a:r>
              <a:rPr lang="en-US" altLang="ja-JP" dirty="0"/>
              <a:t>Amazon ECR </a:t>
            </a:r>
            <a:r>
              <a:rPr lang="ja-JP" altLang="en-US" dirty="0"/>
              <a:t>にプッシュする</a:t>
            </a:r>
          </a:p>
        </p:txBody>
      </p:sp>
    </p:spTree>
    <p:extLst>
      <p:ext uri="{BB962C8B-B14F-4D97-AF65-F5344CB8AC3E}">
        <p14:creationId xmlns:p14="http://schemas.microsoft.com/office/powerpoint/2010/main" val="233905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EC1CE5F-7F91-D866-F753-82B79158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0" y="792117"/>
            <a:ext cx="10975596" cy="568579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66A9839-2260-EA22-2FA1-FFAE9BC2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380087"/>
            <a:ext cx="42208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 </a:t>
            </a:r>
            <a:r>
              <a:rPr kumimoji="0" lang="en-US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Actions</a:t>
            </a:r>
            <a:r>
              <a:rPr kumimoji="0" lang="ja-JP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のために準備する</a:t>
            </a:r>
            <a:r>
              <a:rPr kumimoji="0" lang="ja-JP" altLang="ja-JP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IAM ロール</a:t>
            </a:r>
          </a:p>
        </p:txBody>
      </p:sp>
    </p:spTree>
    <p:extLst>
      <p:ext uri="{BB962C8B-B14F-4D97-AF65-F5344CB8AC3E}">
        <p14:creationId xmlns:p14="http://schemas.microsoft.com/office/powerpoint/2010/main" val="139298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49568-4A1D-1DEF-FD59-5155675F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12C98E-7FA4-F1B6-62D0-FB941C42E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971915"/>
            <a:ext cx="10774261" cy="554286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C9333B-E267-0F51-845E-FBB8F9DDFCB8}"/>
              </a:ext>
            </a:extLst>
          </p:cNvPr>
          <p:cNvSpPr txBox="1"/>
          <p:nvPr/>
        </p:nvSpPr>
        <p:spPr>
          <a:xfrm>
            <a:off x="436227" y="411061"/>
            <a:ext cx="215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信頼ポリシー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658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1310</Words>
  <Application>Microsoft Office PowerPoint</Application>
  <PresentationFormat>ワイド画面</PresentationFormat>
  <Paragraphs>127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-apple-system</vt:lpstr>
      <vt:lpstr>Arial Unicode MS</vt:lpstr>
      <vt:lpstr>YakuHanJPs</vt:lpstr>
      <vt:lpstr>游ゴシック</vt:lpstr>
      <vt:lpstr>游ゴシック Light</vt:lpstr>
      <vt:lpstr>Arial</vt:lpstr>
      <vt:lpstr>Office テーマ</vt:lpstr>
      <vt:lpstr>SPA構築(バックエンド編1)</vt:lpstr>
      <vt:lpstr>PowerPoint プレゼンテーション</vt:lpstr>
      <vt:lpstr>GitHubリポジトリ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1</cp:revision>
  <dcterms:created xsi:type="dcterms:W3CDTF">2025-06-28T10:08:11Z</dcterms:created>
  <dcterms:modified xsi:type="dcterms:W3CDTF">2025-06-29T11:34:03Z</dcterms:modified>
</cp:coreProperties>
</file>