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A22B27-288E-498D-902B-F606900FB782}" v="9" dt="2025-02-16T13:04:43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順哉 徳重" userId="61863bed2814b00a" providerId="LiveId" clId="{9E0C1135-91FE-4D5A-BEFD-1AA6B4A5EF9F}"/>
    <pc:docChg chg="undo custSel addSld delSld modSld">
      <pc:chgData name="順哉 徳重" userId="61863bed2814b00a" providerId="LiveId" clId="{9E0C1135-91FE-4D5A-BEFD-1AA6B4A5EF9F}" dt="2025-02-05T14:04:52.995" v="501" actId="20577"/>
      <pc:docMkLst>
        <pc:docMk/>
      </pc:docMkLst>
      <pc:sldChg chg="modSp mod">
        <pc:chgData name="順哉 徳重" userId="61863bed2814b00a" providerId="LiveId" clId="{9E0C1135-91FE-4D5A-BEFD-1AA6B4A5EF9F}" dt="2025-02-05T11:11:03.747" v="1" actId="1076"/>
        <pc:sldMkLst>
          <pc:docMk/>
          <pc:sldMk cId="3917247542" sldId="257"/>
        </pc:sldMkLst>
        <pc:spChg chg="mod">
          <ac:chgData name="順哉 徳重" userId="61863bed2814b00a" providerId="LiveId" clId="{9E0C1135-91FE-4D5A-BEFD-1AA6B4A5EF9F}" dt="2025-02-05T11:10:55.186" v="0" actId="1076"/>
          <ac:spMkLst>
            <pc:docMk/>
            <pc:sldMk cId="3917247542" sldId="257"/>
            <ac:spMk id="3" creationId="{64D90544-DEFC-DBE4-8309-81B6606C8DBE}"/>
          </ac:spMkLst>
        </pc:spChg>
        <pc:spChg chg="mod">
          <ac:chgData name="順哉 徳重" userId="61863bed2814b00a" providerId="LiveId" clId="{9E0C1135-91FE-4D5A-BEFD-1AA6B4A5EF9F}" dt="2025-02-05T11:11:03.747" v="1" actId="1076"/>
          <ac:spMkLst>
            <pc:docMk/>
            <pc:sldMk cId="3917247542" sldId="257"/>
            <ac:spMk id="4" creationId="{15A5A33D-62CC-14A7-45D5-0748E5FFE81A}"/>
          </ac:spMkLst>
        </pc:spChg>
      </pc:sldChg>
      <pc:sldChg chg="addSp delSp modSp mod">
        <pc:chgData name="順哉 徳重" userId="61863bed2814b00a" providerId="LiveId" clId="{9E0C1135-91FE-4D5A-BEFD-1AA6B4A5EF9F}" dt="2025-02-05T12:50:51.842" v="393" actId="14100"/>
        <pc:sldMkLst>
          <pc:docMk/>
          <pc:sldMk cId="908319562" sldId="258"/>
        </pc:sldMkLst>
        <pc:spChg chg="mod">
          <ac:chgData name="順哉 徳重" userId="61863bed2814b00a" providerId="LiveId" clId="{9E0C1135-91FE-4D5A-BEFD-1AA6B4A5EF9F}" dt="2025-02-05T12:50:51.842" v="393" actId="14100"/>
          <ac:spMkLst>
            <pc:docMk/>
            <pc:sldMk cId="908319562" sldId="258"/>
            <ac:spMk id="2" creationId="{558A976A-4625-ECB7-F71F-41B9A3355CB0}"/>
          </ac:spMkLst>
        </pc:spChg>
        <pc:picChg chg="add mod">
          <ac:chgData name="順哉 徳重" userId="61863bed2814b00a" providerId="LiveId" clId="{9E0C1135-91FE-4D5A-BEFD-1AA6B4A5EF9F}" dt="2025-02-05T11:52:47.298" v="114" actId="1076"/>
          <ac:picMkLst>
            <pc:docMk/>
            <pc:sldMk cId="908319562" sldId="258"/>
            <ac:picMk id="15" creationId="{FDB17049-B68B-58B9-3C0F-13B5F3B9816D}"/>
          </ac:picMkLst>
        </pc:picChg>
      </pc:sldChg>
      <pc:sldChg chg="addSp delSp modSp new mod">
        <pc:chgData name="順哉 徳重" userId="61863bed2814b00a" providerId="LiveId" clId="{9E0C1135-91FE-4D5A-BEFD-1AA6B4A5EF9F}" dt="2025-02-05T12:51:28.935" v="395" actId="21"/>
        <pc:sldMkLst>
          <pc:docMk/>
          <pc:sldMk cId="1690590061" sldId="259"/>
        </pc:sldMkLst>
        <pc:picChg chg="add mod">
          <ac:chgData name="順哉 徳重" userId="61863bed2814b00a" providerId="LiveId" clId="{9E0C1135-91FE-4D5A-BEFD-1AA6B4A5EF9F}" dt="2025-02-05T11:54:05.882" v="121" actId="14100"/>
          <ac:picMkLst>
            <pc:docMk/>
            <pc:sldMk cId="1690590061" sldId="259"/>
            <ac:picMk id="3" creationId="{B726995B-4DA6-3E61-1F54-C63053B4E0CD}"/>
          </ac:picMkLst>
        </pc:picChg>
      </pc:sldChg>
      <pc:sldChg chg="new del">
        <pc:chgData name="順哉 徳重" userId="61863bed2814b00a" providerId="LiveId" clId="{9E0C1135-91FE-4D5A-BEFD-1AA6B4A5EF9F}" dt="2025-02-05T12:10:16.262" v="124" actId="2696"/>
        <pc:sldMkLst>
          <pc:docMk/>
          <pc:sldMk cId="3481568666" sldId="260"/>
        </pc:sldMkLst>
      </pc:sldChg>
      <pc:sldChg chg="addSp delSp modSp mod">
        <pc:chgData name="順哉 徳重" userId="61863bed2814b00a" providerId="LiveId" clId="{9E0C1135-91FE-4D5A-BEFD-1AA6B4A5EF9F}" dt="2025-02-05T12:34:33.279" v="249" actId="14100"/>
        <pc:sldMkLst>
          <pc:docMk/>
          <pc:sldMk cId="3617592273" sldId="261"/>
        </pc:sldMkLst>
        <pc:spChg chg="mod">
          <ac:chgData name="順哉 徳重" userId="61863bed2814b00a" providerId="LiveId" clId="{9E0C1135-91FE-4D5A-BEFD-1AA6B4A5EF9F}" dt="2025-02-05T12:10:30.593" v="144" actId="20577"/>
          <ac:spMkLst>
            <pc:docMk/>
            <pc:sldMk cId="3617592273" sldId="261"/>
            <ac:spMk id="2" creationId="{CD007D1F-9559-93FF-326F-0FA7172C7822}"/>
          </ac:spMkLst>
        </pc:spChg>
        <pc:spChg chg="add mod">
          <ac:chgData name="順哉 徳重" userId="61863bed2814b00a" providerId="LiveId" clId="{9E0C1135-91FE-4D5A-BEFD-1AA6B4A5EF9F}" dt="2025-02-05T12:31:03.069" v="208" actId="14100"/>
          <ac:spMkLst>
            <pc:docMk/>
            <pc:sldMk cId="3617592273" sldId="261"/>
            <ac:spMk id="6" creationId="{2E2548CA-3E28-9B1D-1CB1-1C018315AD9C}"/>
          </ac:spMkLst>
        </pc:spChg>
        <pc:spChg chg="add mod">
          <ac:chgData name="順哉 徳重" userId="61863bed2814b00a" providerId="LiveId" clId="{9E0C1135-91FE-4D5A-BEFD-1AA6B4A5EF9F}" dt="2025-02-05T12:31:08.842" v="209" actId="1076"/>
          <ac:spMkLst>
            <pc:docMk/>
            <pc:sldMk cId="3617592273" sldId="261"/>
            <ac:spMk id="7" creationId="{EC8DB69E-674B-E243-DA23-03AE041EFC51}"/>
          </ac:spMkLst>
        </pc:spChg>
        <pc:spChg chg="add mod">
          <ac:chgData name="順哉 徳重" userId="61863bed2814b00a" providerId="LiveId" clId="{9E0C1135-91FE-4D5A-BEFD-1AA6B4A5EF9F}" dt="2025-02-05T12:31:51.567" v="222" actId="1076"/>
          <ac:spMkLst>
            <pc:docMk/>
            <pc:sldMk cId="3617592273" sldId="261"/>
            <ac:spMk id="10" creationId="{C396D7A1-A5B9-6EC2-AA26-6BE369F47E5D}"/>
          </ac:spMkLst>
        </pc:spChg>
        <pc:spChg chg="add mod">
          <ac:chgData name="順哉 徳重" userId="61863bed2814b00a" providerId="LiveId" clId="{9E0C1135-91FE-4D5A-BEFD-1AA6B4A5EF9F}" dt="2025-02-05T12:31:46.891" v="221" actId="1076"/>
          <ac:spMkLst>
            <pc:docMk/>
            <pc:sldMk cId="3617592273" sldId="261"/>
            <ac:spMk id="11" creationId="{A44D5DC5-31FF-0CA0-C476-D0007F1EAED6}"/>
          </ac:spMkLst>
        </pc:spChg>
        <pc:spChg chg="add mod">
          <ac:chgData name="順哉 徳重" userId="61863bed2814b00a" providerId="LiveId" clId="{9E0C1135-91FE-4D5A-BEFD-1AA6B4A5EF9F}" dt="2025-02-05T12:32:13.949" v="231" actId="20577"/>
          <ac:spMkLst>
            <pc:docMk/>
            <pc:sldMk cId="3617592273" sldId="261"/>
            <ac:spMk id="12" creationId="{572BE655-75B1-04E3-A0C7-B11713F43BE8}"/>
          </ac:spMkLst>
        </pc:spChg>
        <pc:cxnChg chg="add mod">
          <ac:chgData name="順哉 徳重" userId="61863bed2814b00a" providerId="LiveId" clId="{9E0C1135-91FE-4D5A-BEFD-1AA6B4A5EF9F}" dt="2025-02-05T12:33:50.377" v="241" actId="14100"/>
          <ac:cxnSpMkLst>
            <pc:docMk/>
            <pc:sldMk cId="3617592273" sldId="261"/>
            <ac:cxnSpMk id="14" creationId="{87BD02C9-678E-223E-4DDA-6514F564B9D5}"/>
          </ac:cxnSpMkLst>
        </pc:cxnChg>
        <pc:cxnChg chg="add mod">
          <ac:chgData name="順哉 徳重" userId="61863bed2814b00a" providerId="LiveId" clId="{9E0C1135-91FE-4D5A-BEFD-1AA6B4A5EF9F}" dt="2025-02-05T12:33:19.236" v="237" actId="1582"/>
          <ac:cxnSpMkLst>
            <pc:docMk/>
            <pc:sldMk cId="3617592273" sldId="261"/>
            <ac:cxnSpMk id="17" creationId="{9565AF68-6ED2-51CD-0FF0-8A6BF809F13C}"/>
          </ac:cxnSpMkLst>
        </pc:cxnChg>
        <pc:cxnChg chg="add mod">
          <ac:chgData name="順哉 徳重" userId="61863bed2814b00a" providerId="LiveId" clId="{9E0C1135-91FE-4D5A-BEFD-1AA6B4A5EF9F}" dt="2025-02-05T12:33:40.235" v="240" actId="14100"/>
          <ac:cxnSpMkLst>
            <pc:docMk/>
            <pc:sldMk cId="3617592273" sldId="261"/>
            <ac:cxnSpMk id="18" creationId="{EA5AC452-F413-2A22-22E0-0FDE44865C9B}"/>
          </ac:cxnSpMkLst>
        </pc:cxnChg>
        <pc:cxnChg chg="add mod">
          <ac:chgData name="順哉 徳重" userId="61863bed2814b00a" providerId="LiveId" clId="{9E0C1135-91FE-4D5A-BEFD-1AA6B4A5EF9F}" dt="2025-02-05T12:34:08.808" v="245" actId="14100"/>
          <ac:cxnSpMkLst>
            <pc:docMk/>
            <pc:sldMk cId="3617592273" sldId="261"/>
            <ac:cxnSpMk id="22" creationId="{2BFAA312-A3C0-849F-AD94-48D1DF04F160}"/>
          </ac:cxnSpMkLst>
        </pc:cxnChg>
        <pc:cxnChg chg="add mod">
          <ac:chgData name="順哉 徳重" userId="61863bed2814b00a" providerId="LiveId" clId="{9E0C1135-91FE-4D5A-BEFD-1AA6B4A5EF9F}" dt="2025-02-05T12:34:33.279" v="249" actId="14100"/>
          <ac:cxnSpMkLst>
            <pc:docMk/>
            <pc:sldMk cId="3617592273" sldId="261"/>
            <ac:cxnSpMk id="25" creationId="{6DBF3AD5-C622-F0FB-4F00-357B366DA4A0}"/>
          </ac:cxnSpMkLst>
        </pc:cxnChg>
      </pc:sldChg>
      <pc:sldChg chg="addSp modSp new mod">
        <pc:chgData name="順哉 徳重" userId="61863bed2814b00a" providerId="LiveId" clId="{9E0C1135-91FE-4D5A-BEFD-1AA6B4A5EF9F}" dt="2025-02-05T14:02:29.903" v="468" actId="207"/>
        <pc:sldMkLst>
          <pc:docMk/>
          <pc:sldMk cId="1175257688" sldId="262"/>
        </pc:sldMkLst>
        <pc:spChg chg="add mod">
          <ac:chgData name="順哉 徳重" userId="61863bed2814b00a" providerId="LiveId" clId="{9E0C1135-91FE-4D5A-BEFD-1AA6B4A5EF9F}" dt="2025-02-05T12:35:32.960" v="271" actId="20577"/>
          <ac:spMkLst>
            <pc:docMk/>
            <pc:sldMk cId="1175257688" sldId="262"/>
            <ac:spMk id="2" creationId="{2CC0C3B7-6480-7E00-52D6-C1D289785120}"/>
          </ac:spMkLst>
        </pc:spChg>
        <pc:spChg chg="add mod">
          <ac:chgData name="順哉 徳重" userId="61863bed2814b00a" providerId="LiveId" clId="{9E0C1135-91FE-4D5A-BEFD-1AA6B4A5EF9F}" dt="2025-02-05T14:02:22.813" v="467" actId="1076"/>
          <ac:spMkLst>
            <pc:docMk/>
            <pc:sldMk cId="1175257688" sldId="262"/>
            <ac:spMk id="3" creationId="{FDB0FF87-DCC2-A5FA-1381-BBE8553ADDBB}"/>
          </ac:spMkLst>
        </pc:spChg>
        <pc:spChg chg="add mod">
          <ac:chgData name="順哉 徳重" userId="61863bed2814b00a" providerId="LiveId" clId="{9E0C1135-91FE-4D5A-BEFD-1AA6B4A5EF9F}" dt="2025-02-05T12:45:20.523" v="288" actId="14100"/>
          <ac:spMkLst>
            <pc:docMk/>
            <pc:sldMk cId="1175257688" sldId="262"/>
            <ac:spMk id="4" creationId="{2BE20D37-5842-C259-FEAA-512C250FF640}"/>
          </ac:spMkLst>
        </pc:spChg>
        <pc:spChg chg="add mod">
          <ac:chgData name="順哉 徳重" userId="61863bed2814b00a" providerId="LiveId" clId="{9E0C1135-91FE-4D5A-BEFD-1AA6B4A5EF9F}" dt="2025-02-05T14:02:29.903" v="468" actId="207"/>
          <ac:spMkLst>
            <pc:docMk/>
            <pc:sldMk cId="1175257688" sldId="262"/>
            <ac:spMk id="5" creationId="{C4CBF0A0-D865-58FF-7709-954EFBB1418B}"/>
          </ac:spMkLst>
        </pc:spChg>
      </pc:sldChg>
      <pc:sldChg chg="addSp delSp modSp new mod">
        <pc:chgData name="順哉 徳重" userId="61863bed2814b00a" providerId="LiveId" clId="{9E0C1135-91FE-4D5A-BEFD-1AA6B4A5EF9F}" dt="2025-02-05T14:04:52.995" v="501" actId="20577"/>
        <pc:sldMkLst>
          <pc:docMk/>
          <pc:sldMk cId="1725381047" sldId="263"/>
        </pc:sldMkLst>
        <pc:spChg chg="add mod">
          <ac:chgData name="順哉 徳重" userId="61863bed2814b00a" providerId="LiveId" clId="{9E0C1135-91FE-4D5A-BEFD-1AA6B4A5EF9F}" dt="2025-02-05T14:04:52.995" v="501" actId="20577"/>
          <ac:spMkLst>
            <pc:docMk/>
            <pc:sldMk cId="1725381047" sldId="263"/>
            <ac:spMk id="7" creationId="{71EEC7B3-9161-597B-D145-211131ABE312}"/>
          </ac:spMkLst>
        </pc:spChg>
        <pc:picChg chg="add mod">
          <ac:chgData name="順哉 徳重" userId="61863bed2814b00a" providerId="LiveId" clId="{9E0C1135-91FE-4D5A-BEFD-1AA6B4A5EF9F}" dt="2025-02-05T14:04:01.348" v="475" actId="14100"/>
          <ac:picMkLst>
            <pc:docMk/>
            <pc:sldMk cId="1725381047" sldId="263"/>
            <ac:picMk id="5" creationId="{DF9F4F2F-04A6-4654-18CB-EFCA4634B307}"/>
          </ac:picMkLst>
        </pc:picChg>
      </pc:sldChg>
    </pc:docChg>
  </pc:docChgLst>
  <pc:docChgLst>
    <pc:chgData name="順哉 徳重" userId="61863bed2814b00a" providerId="LiveId" clId="{74A22B27-288E-498D-902B-F606900FB782}"/>
    <pc:docChg chg="custSel addSld modSld">
      <pc:chgData name="順哉 徳重" userId="61863bed2814b00a" providerId="LiveId" clId="{74A22B27-288E-498D-902B-F606900FB782}" dt="2025-02-16T13:05:53.852" v="458" actId="1076"/>
      <pc:docMkLst>
        <pc:docMk/>
      </pc:docMkLst>
      <pc:sldChg chg="modSp mod">
        <pc:chgData name="順哉 徳重" userId="61863bed2814b00a" providerId="LiveId" clId="{74A22B27-288E-498D-902B-F606900FB782}" dt="2025-02-16T10:29:18.787" v="56" actId="14100"/>
        <pc:sldMkLst>
          <pc:docMk/>
          <pc:sldMk cId="1528216126" sldId="256"/>
        </pc:sldMkLst>
        <pc:spChg chg="mod">
          <ac:chgData name="順哉 徳重" userId="61863bed2814b00a" providerId="LiveId" clId="{74A22B27-288E-498D-902B-F606900FB782}" dt="2025-02-16T10:29:18.787" v="56" actId="14100"/>
          <ac:spMkLst>
            <pc:docMk/>
            <pc:sldMk cId="1528216126" sldId="256"/>
            <ac:spMk id="2" creationId="{3280058D-49E3-AF83-0C38-2B9F69507393}"/>
          </ac:spMkLst>
        </pc:spChg>
      </pc:sldChg>
      <pc:sldChg chg="addSp modSp mod">
        <pc:chgData name="順哉 徳重" userId="61863bed2814b00a" providerId="LiveId" clId="{74A22B27-288E-498D-902B-F606900FB782}" dt="2025-02-16T10:49:17.260" v="145" actId="14100"/>
        <pc:sldMkLst>
          <pc:docMk/>
          <pc:sldMk cId="3917247542" sldId="257"/>
        </pc:sldMkLst>
        <pc:spChg chg="add mod">
          <ac:chgData name="順哉 徳重" userId="61863bed2814b00a" providerId="LiveId" clId="{74A22B27-288E-498D-902B-F606900FB782}" dt="2025-02-16T10:40:39.796" v="82" actId="1076"/>
          <ac:spMkLst>
            <pc:docMk/>
            <pc:sldMk cId="3917247542" sldId="257"/>
            <ac:spMk id="2" creationId="{DB559CEB-7D31-E862-A87A-57A0B5ED64E6}"/>
          </ac:spMkLst>
        </pc:spChg>
        <pc:spChg chg="mod">
          <ac:chgData name="順哉 徳重" userId="61863bed2814b00a" providerId="LiveId" clId="{74A22B27-288E-498D-902B-F606900FB782}" dt="2025-02-16T10:43:05.944" v="100" actId="14100"/>
          <ac:spMkLst>
            <pc:docMk/>
            <pc:sldMk cId="3917247542" sldId="257"/>
            <ac:spMk id="3" creationId="{64D90544-DEFC-DBE4-8309-81B6606C8DBE}"/>
          </ac:spMkLst>
        </pc:spChg>
        <pc:spChg chg="mod">
          <ac:chgData name="順哉 徳重" userId="61863bed2814b00a" providerId="LiveId" clId="{74A22B27-288E-498D-902B-F606900FB782}" dt="2025-02-16T10:43:10.198" v="106" actId="20577"/>
          <ac:spMkLst>
            <pc:docMk/>
            <pc:sldMk cId="3917247542" sldId="257"/>
            <ac:spMk id="4" creationId="{15A5A33D-62CC-14A7-45D5-0748E5FFE81A}"/>
          </ac:spMkLst>
        </pc:spChg>
        <pc:spChg chg="add mod">
          <ac:chgData name="順哉 徳重" userId="61863bed2814b00a" providerId="LiveId" clId="{74A22B27-288E-498D-902B-F606900FB782}" dt="2025-02-16T10:43:14.958" v="112" actId="20577"/>
          <ac:spMkLst>
            <pc:docMk/>
            <pc:sldMk cId="3917247542" sldId="257"/>
            <ac:spMk id="6" creationId="{BA79A292-4195-FE6E-8406-2E6E8C0B654B}"/>
          </ac:spMkLst>
        </pc:spChg>
        <pc:spChg chg="add mod">
          <ac:chgData name="順哉 徳重" userId="61863bed2814b00a" providerId="LiveId" clId="{74A22B27-288E-498D-902B-F606900FB782}" dt="2025-02-16T10:48:32.622" v="130" actId="20577"/>
          <ac:spMkLst>
            <pc:docMk/>
            <pc:sldMk cId="3917247542" sldId="257"/>
            <ac:spMk id="7" creationId="{FA9AA14B-B149-0EA6-024B-6BEDD4243472}"/>
          </ac:spMkLst>
        </pc:spChg>
        <pc:spChg chg="add mod">
          <ac:chgData name="順哉 徳重" userId="61863bed2814b00a" providerId="LiveId" clId="{74A22B27-288E-498D-902B-F606900FB782}" dt="2025-02-16T10:49:17.260" v="145" actId="14100"/>
          <ac:spMkLst>
            <pc:docMk/>
            <pc:sldMk cId="3917247542" sldId="257"/>
            <ac:spMk id="8" creationId="{B35261CF-0610-082C-81A9-3D7BFE6CE076}"/>
          </ac:spMkLst>
        </pc:spChg>
      </pc:sldChg>
      <pc:sldChg chg="addSp delSp modSp mod">
        <pc:chgData name="順哉 徳重" userId="61863bed2814b00a" providerId="LiveId" clId="{74A22B27-288E-498D-902B-F606900FB782}" dt="2025-02-16T12:24:01.284" v="446" actId="1076"/>
        <pc:sldMkLst>
          <pc:docMk/>
          <pc:sldMk cId="2402104933" sldId="264"/>
        </pc:sldMkLst>
        <pc:spChg chg="mod">
          <ac:chgData name="順哉 徳重" userId="61863bed2814b00a" providerId="LiveId" clId="{74A22B27-288E-498D-902B-F606900FB782}" dt="2025-02-16T10:49:55.798" v="163" actId="20577"/>
          <ac:spMkLst>
            <pc:docMk/>
            <pc:sldMk cId="2402104933" sldId="264"/>
            <ac:spMk id="2" creationId="{DE6AA002-144B-A998-6A92-D97D3A181DB6}"/>
          </ac:spMkLst>
        </pc:spChg>
        <pc:spChg chg="mod">
          <ac:chgData name="順哉 徳重" userId="61863bed2814b00a" providerId="LiveId" clId="{74A22B27-288E-498D-902B-F606900FB782}" dt="2025-02-16T12:24:01.284" v="446" actId="1076"/>
          <ac:spMkLst>
            <pc:docMk/>
            <pc:sldMk cId="2402104933" sldId="264"/>
            <ac:spMk id="3" creationId="{936CCB33-5E56-8ADD-3F53-0DF3A02F237D}"/>
          </ac:spMkLst>
        </pc:spChg>
        <pc:spChg chg="mod">
          <ac:chgData name="順哉 徳重" userId="61863bed2814b00a" providerId="LiveId" clId="{74A22B27-288E-498D-902B-F606900FB782}" dt="2025-02-16T12:23:49.766" v="445" actId="1076"/>
          <ac:spMkLst>
            <pc:docMk/>
            <pc:sldMk cId="2402104933" sldId="264"/>
            <ac:spMk id="4" creationId="{9C9235F1-DD50-CCEF-62B9-C4DB77CBEC87}"/>
          </ac:spMkLst>
        </pc:spChg>
        <pc:spChg chg="add del mod">
          <ac:chgData name="順哉 徳重" userId="61863bed2814b00a" providerId="LiveId" clId="{74A22B27-288E-498D-902B-F606900FB782}" dt="2025-02-16T12:20:10.851" v="376" actId="21"/>
          <ac:spMkLst>
            <pc:docMk/>
            <pc:sldMk cId="2402104933" sldId="264"/>
            <ac:spMk id="5" creationId="{F50A7845-D047-B054-F1D3-5A13FBA1B5F8}"/>
          </ac:spMkLst>
        </pc:spChg>
        <pc:spChg chg="mod">
          <ac:chgData name="順哉 徳重" userId="61863bed2814b00a" providerId="LiveId" clId="{74A22B27-288E-498D-902B-F606900FB782}" dt="2025-02-16T12:23:45.214" v="444" actId="1076"/>
          <ac:spMkLst>
            <pc:docMk/>
            <pc:sldMk cId="2402104933" sldId="264"/>
            <ac:spMk id="6" creationId="{9554F4F1-0F19-359D-8010-D9558A1B90F0}"/>
          </ac:spMkLst>
        </pc:spChg>
        <pc:spChg chg="del">
          <ac:chgData name="順哉 徳重" userId="61863bed2814b00a" providerId="LiveId" clId="{74A22B27-288E-498D-902B-F606900FB782}" dt="2025-02-16T12:22:34.771" v="434" actId="21"/>
          <ac:spMkLst>
            <pc:docMk/>
            <pc:sldMk cId="2402104933" sldId="264"/>
            <ac:spMk id="7" creationId="{1C8114B7-C8D1-158F-7960-FF1CE9218F47}"/>
          </ac:spMkLst>
        </pc:spChg>
        <pc:spChg chg="del">
          <ac:chgData name="順哉 徳重" userId="61863bed2814b00a" providerId="LiveId" clId="{74A22B27-288E-498D-902B-F606900FB782}" dt="2025-02-16T12:22:29.380" v="433" actId="21"/>
          <ac:spMkLst>
            <pc:docMk/>
            <pc:sldMk cId="2402104933" sldId="264"/>
            <ac:spMk id="8" creationId="{4769F281-2E03-4260-B06A-F0A54D18BD9E}"/>
          </ac:spMkLst>
        </pc:spChg>
        <pc:spChg chg="add del mod">
          <ac:chgData name="順哉 徳重" userId="61863bed2814b00a" providerId="LiveId" clId="{74A22B27-288E-498D-902B-F606900FB782}" dt="2025-02-16T12:19:18.450" v="370" actId="21"/>
          <ac:spMkLst>
            <pc:docMk/>
            <pc:sldMk cId="2402104933" sldId="264"/>
            <ac:spMk id="9" creationId="{84E39F21-D2AD-2C47-0BB0-CAE17B5D0143}"/>
          </ac:spMkLst>
        </pc:spChg>
        <pc:spChg chg="add mod">
          <ac:chgData name="順哉 徳重" userId="61863bed2814b00a" providerId="LiveId" clId="{74A22B27-288E-498D-902B-F606900FB782}" dt="2025-02-16T12:23:28.048" v="442" actId="1076"/>
          <ac:spMkLst>
            <pc:docMk/>
            <pc:sldMk cId="2402104933" sldId="264"/>
            <ac:spMk id="10" creationId="{0D99FC7E-5DF1-EEB8-22B3-4AE2EB0251DB}"/>
          </ac:spMkLst>
        </pc:spChg>
        <pc:spChg chg="add mod">
          <ac:chgData name="順哉 徳重" userId="61863bed2814b00a" providerId="LiveId" clId="{74A22B27-288E-498D-902B-F606900FB782}" dt="2025-02-16T12:23:37.236" v="443" actId="1076"/>
          <ac:spMkLst>
            <pc:docMk/>
            <pc:sldMk cId="2402104933" sldId="264"/>
            <ac:spMk id="11" creationId="{03B4D87B-E918-E81D-E784-FC006F386C95}"/>
          </ac:spMkLst>
        </pc:spChg>
      </pc:sldChg>
      <pc:sldChg chg="addSp modSp new mod">
        <pc:chgData name="順哉 徳重" userId="61863bed2814b00a" providerId="LiveId" clId="{74A22B27-288E-498D-902B-F606900FB782}" dt="2025-02-16T13:05:53.852" v="458" actId="1076"/>
        <pc:sldMkLst>
          <pc:docMk/>
          <pc:sldMk cId="2911874208" sldId="265"/>
        </pc:sldMkLst>
        <pc:picChg chg="add mod">
          <ac:chgData name="順哉 徳重" userId="61863bed2814b00a" providerId="LiveId" clId="{74A22B27-288E-498D-902B-F606900FB782}" dt="2025-02-16T13:05:53.852" v="458" actId="1076"/>
          <ac:picMkLst>
            <pc:docMk/>
            <pc:sldMk cId="2911874208" sldId="265"/>
            <ac:picMk id="3" creationId="{761A5314-A283-0D3D-8105-D8859AE21D49}"/>
          </ac:picMkLst>
        </pc:picChg>
        <pc:picChg chg="add mod">
          <ac:chgData name="順哉 徳重" userId="61863bed2814b00a" providerId="LiveId" clId="{74A22B27-288E-498D-902B-F606900FB782}" dt="2025-02-16T13:05:51.942" v="457" actId="1076"/>
          <ac:picMkLst>
            <pc:docMk/>
            <pc:sldMk cId="2911874208" sldId="265"/>
            <ac:picMk id="5" creationId="{E36E6DA2-DE43-F4FF-D001-1DF09685A3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5AD17-E5E0-76C9-F175-ED5246CB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5E3172-AEDD-45DF-3B51-227F05AC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879A-F6AD-7DBC-AA3F-64936DF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A80EF-2885-CE3C-2FC2-71AD58F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6135B-2892-F0DD-7EDC-231F4D1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2707A-F650-EABB-1D50-03428753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4D8AA3-B6E4-5C2C-AE8B-58909103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EC61F-76B0-959D-8827-7E5C888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5CC0-1E0B-BC48-53E7-E50139B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BBBEA-1BCB-AEF5-771D-1910654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053D8F-9F3C-7122-3833-3D7FDC657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2D057B-50E1-5112-6217-97A03634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56818-D08C-96B7-45BA-AA05450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B4C03-BAAE-49AA-A914-7D58D059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CC023-7302-7AA5-65F2-4C4CE11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6D850-8A7B-C1E1-16A1-0025D4F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3A789-77D9-6BE1-982A-DBA9400D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C1728-F3F8-DEF1-EB8A-CE8ED0D5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840F8-40FE-06D5-3343-2271F615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51D77B-05C8-FE1D-EA8B-D29981D9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4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E8EAC-99FB-1034-D965-33E09DB3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1AEFC-6ECA-17A7-4264-10A65E1B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C7F2C-A8CC-E3F3-3D75-8D0D5A18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25EB2-19A6-71F8-A926-F19E3D54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D4C2F-80C6-0CC5-F800-1BC853CF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C30CB-05C0-1732-FFD9-1C80BE1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CC62B-950A-A26A-B832-DB386F58D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9D0237-EC1D-AB48-8E8F-F749C680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64D6B1-5405-8F99-7788-8C97F7E7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CBE0C5-59D0-71ED-F777-D7F9708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46FE45-8B45-64EA-C656-3B467503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FD46D-E4BA-D4AF-AB2B-28A76679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173488-747B-2A6F-B392-B708E53A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8FC9D2-CFFB-E4AB-A9B4-19664E6F2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6E7B48-100D-A2C6-5C60-48110AC0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957765-2D07-3D88-C86F-8BB66999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377E8A-8AED-4DA9-7BC1-C4A9130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EE57E-8A43-B6B8-3BC6-991D0DD7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121B4E-2ECD-C3F4-CCB1-802F57B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1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4D8B9-F911-A5AD-3D8C-5CFC05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FC5757-7DE4-BD83-4CD1-27DD5FC9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5FB724-02D5-DCF3-E968-DD09715D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A41A6-82E1-89A7-01EB-9AF16181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BCFC9F-23B2-6B17-C47B-4A3B5A5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654B65-748E-FB74-E3A4-71D993DD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171551-3ABA-2865-6FB7-602C5FC7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3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277EB-0329-48BE-D10B-B1B19270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BE840-231A-2BCA-0D46-DC4BD1E0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16CE37-7B9B-0615-315D-EC20D942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15C10-D4D3-BB59-1A52-B6E5894B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CF711-51BB-E813-A423-B07E93D2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25D85E-AED3-5BA9-E1D4-A9B96422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08683-A2B1-32F6-BDA1-404BA5BC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7FA10F-4144-4C53-163A-004A5AFE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1F6A60-48F7-293B-4D11-B20136A2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94FA6-AF48-C932-94DA-D85F4F9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4EB54F-0D81-02C5-19F9-501BAAC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11B8F0-3F0B-C1BA-7548-CDDEAE85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10716-D06E-3B91-2F1C-A351E95C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9C258-6E96-7654-E850-2EEBAF0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E8AAA-E862-3BF8-7A6B-6BFE15CE3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1FCE-A6A5-4F66-880A-8CCA2CAF91D5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1A617-62B4-93AB-E203-7D5E4EB4C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00581-3D4F-02E5-5D1D-CA2180ECB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6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ja_jp/serverless-application-model/latest/developerguide/what-is-sam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okushigeJunya/playground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058D-49E3-AF83-0C38-2B9F6950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20" y="1484851"/>
            <a:ext cx="9633358" cy="2117391"/>
          </a:xfrm>
        </p:spPr>
        <p:txBody>
          <a:bodyPr>
            <a:noAutofit/>
          </a:bodyPr>
          <a:lstStyle/>
          <a:p>
            <a:r>
              <a:rPr kumimoji="1" lang="en-US" altLang="ja-JP" sz="6600" dirty="0"/>
              <a:t>AWS</a:t>
            </a:r>
            <a:r>
              <a:rPr lang="ja-JP" altLang="en-US" sz="6600" dirty="0"/>
              <a:t> </a:t>
            </a:r>
            <a:r>
              <a:rPr lang="en-US" altLang="ja-JP" sz="6600" dirty="0"/>
              <a:t>SAM</a:t>
            </a:r>
            <a:r>
              <a:rPr lang="ja-JP" altLang="en-US" sz="6600" dirty="0"/>
              <a:t>を使った</a:t>
            </a:r>
            <a:br>
              <a:rPr lang="en-US" altLang="ja-JP" sz="6600" dirty="0"/>
            </a:br>
            <a:r>
              <a:rPr lang="ja-JP" altLang="en-US" sz="6600" dirty="0"/>
              <a:t>サーバレスアプリ開発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74ED7-8105-6C98-E82B-204A05B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50" y="4697834"/>
            <a:ext cx="4040697" cy="872455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徳重順哉</a:t>
            </a:r>
          </a:p>
        </p:txBody>
      </p:sp>
    </p:spTree>
    <p:extLst>
      <p:ext uri="{BB962C8B-B14F-4D97-AF65-F5344CB8AC3E}">
        <p14:creationId xmlns:p14="http://schemas.microsoft.com/office/powerpoint/2010/main" val="152821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D90544-DEFC-DBE4-8309-81B6606C8DBE}"/>
              </a:ext>
            </a:extLst>
          </p:cNvPr>
          <p:cNvSpPr txBox="1"/>
          <p:nvPr/>
        </p:nvSpPr>
        <p:spPr>
          <a:xfrm>
            <a:off x="528505" y="1717570"/>
            <a:ext cx="11115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AWS</a:t>
            </a:r>
            <a:r>
              <a:rPr lang="ja-JP" altLang="en-US" sz="3600" dirty="0"/>
              <a:t>が提供するサーバーレスアプリケーションの開発とデプロイを支援するためのフレームワーク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A5A33D-62CC-14A7-45D5-0748E5FFE81A}"/>
              </a:ext>
            </a:extLst>
          </p:cNvPr>
          <p:cNvSpPr txBox="1"/>
          <p:nvPr/>
        </p:nvSpPr>
        <p:spPr>
          <a:xfrm>
            <a:off x="528505" y="3164692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・</a:t>
            </a:r>
            <a:r>
              <a:rPr lang="en-US" altLang="ja-JP" sz="4000" dirty="0"/>
              <a:t>CloudFormation</a:t>
            </a:r>
            <a:r>
              <a:rPr lang="ja-JP" altLang="en-US" sz="4000" dirty="0"/>
              <a:t>の拡張機能</a:t>
            </a:r>
            <a:endParaRPr kumimoji="1" lang="ja-JP" altLang="en-US" sz="4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559CEB-7D31-E862-A87A-57A0B5ED64E6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AWS SAM</a:t>
            </a:r>
            <a:r>
              <a:rPr kumimoji="1" lang="ja-JP" altLang="en-US" sz="3600" dirty="0"/>
              <a:t>（</a:t>
            </a:r>
            <a:r>
              <a:rPr kumimoji="1" lang="en-US" altLang="ja-JP" sz="3600" dirty="0"/>
              <a:t>Serverless Application Model</a:t>
            </a:r>
            <a:r>
              <a:rPr kumimoji="1" lang="ja-JP" altLang="en-US" sz="3600" dirty="0"/>
              <a:t>）とは？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79A292-4195-FE6E-8406-2E6E8C0B654B}"/>
              </a:ext>
            </a:extLst>
          </p:cNvPr>
          <p:cNvSpPr txBox="1"/>
          <p:nvPr/>
        </p:nvSpPr>
        <p:spPr>
          <a:xfrm>
            <a:off x="528505" y="4119371"/>
            <a:ext cx="92195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SAM</a:t>
            </a:r>
            <a:r>
              <a:rPr lang="ja-JP" altLang="en-US" sz="4000" dirty="0"/>
              <a:t>テンプレート</a:t>
            </a:r>
            <a:r>
              <a:rPr lang="ja-JP" altLang="en-US" sz="3600" dirty="0"/>
              <a:t>と</a:t>
            </a:r>
            <a:r>
              <a:rPr lang="en-US" altLang="ja-JP" sz="3600" dirty="0"/>
              <a:t>SAM CLI</a:t>
            </a:r>
            <a:r>
              <a:rPr lang="ja-JP" altLang="en-US" sz="3600" dirty="0"/>
              <a:t>で構成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9AA14B-B149-0EA6-024B-6BEDD4243472}"/>
              </a:ext>
            </a:extLst>
          </p:cNvPr>
          <p:cNvSpPr txBox="1"/>
          <p:nvPr/>
        </p:nvSpPr>
        <p:spPr>
          <a:xfrm>
            <a:off x="528505" y="5310279"/>
            <a:ext cx="9999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hlinkClick r:id="rId2"/>
              </a:rPr>
              <a:t>AWS Serverless Application Model (AWS SAM) </a:t>
            </a:r>
            <a:r>
              <a:rPr lang="ja-JP" altLang="en-US" sz="3200" dirty="0">
                <a:hlinkClick r:id="rId2"/>
              </a:rPr>
              <a:t>とは </a:t>
            </a:r>
            <a:r>
              <a:rPr lang="en-US" altLang="ja-JP" sz="3200" dirty="0">
                <a:hlinkClick r:id="rId2"/>
              </a:rPr>
              <a:t>- AWS Serverless Application Model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261CF-0610-082C-81A9-3D7BFE6CE076}"/>
              </a:ext>
            </a:extLst>
          </p:cNvPr>
          <p:cNvSpPr txBox="1"/>
          <p:nvPr/>
        </p:nvSpPr>
        <p:spPr>
          <a:xfrm>
            <a:off x="528506" y="4827257"/>
            <a:ext cx="92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391724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33DF8-29A7-4C9A-9822-FAE919713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6CCB33-5E56-8ADD-3F53-0DF3A02F237D}"/>
              </a:ext>
            </a:extLst>
          </p:cNvPr>
          <p:cNvSpPr txBox="1"/>
          <p:nvPr/>
        </p:nvSpPr>
        <p:spPr>
          <a:xfrm>
            <a:off x="528505" y="1367114"/>
            <a:ext cx="1111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AWS</a:t>
            </a:r>
            <a:r>
              <a:rPr lang="ja-JP" altLang="en-US" sz="3600" dirty="0"/>
              <a:t> </a:t>
            </a:r>
            <a:r>
              <a:rPr lang="en-US" altLang="ja-JP" sz="3600" dirty="0"/>
              <a:t>CLI</a:t>
            </a:r>
            <a:r>
              <a:rPr lang="ja-JP" altLang="en-US" sz="3600" dirty="0"/>
              <a:t>のインストール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9235F1-DD50-CCEF-62B9-C4DB77CBEC87}"/>
              </a:ext>
            </a:extLst>
          </p:cNvPr>
          <p:cNvSpPr txBox="1"/>
          <p:nvPr/>
        </p:nvSpPr>
        <p:spPr>
          <a:xfrm>
            <a:off x="528505" y="2320883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・</a:t>
            </a:r>
            <a:r>
              <a:rPr lang="en-US" altLang="ja-JP" sz="3600" dirty="0"/>
              <a:t>AWS SAM CLI</a:t>
            </a:r>
            <a:r>
              <a:rPr lang="ja-JP" altLang="en-US" sz="3600" dirty="0"/>
              <a:t>のインストール</a:t>
            </a:r>
            <a:endParaRPr kumimoji="1" lang="ja-JP" altLang="en-US" sz="3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6AA002-144B-A998-6A92-D97D3A181DB6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環境構築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54F4F1-0F19-359D-8010-D9558A1B90F0}"/>
              </a:ext>
            </a:extLst>
          </p:cNvPr>
          <p:cNvSpPr txBox="1"/>
          <p:nvPr/>
        </p:nvSpPr>
        <p:spPr>
          <a:xfrm>
            <a:off x="528505" y="3279049"/>
            <a:ext cx="9219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Docker</a:t>
            </a:r>
            <a:r>
              <a:rPr lang="ja-JP" altLang="en-US" sz="3600" dirty="0"/>
              <a:t>のインストール、起動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99FC7E-5DF1-EEB8-22B3-4AE2EB0251DB}"/>
              </a:ext>
            </a:extLst>
          </p:cNvPr>
          <p:cNvSpPr txBox="1"/>
          <p:nvPr/>
        </p:nvSpPr>
        <p:spPr>
          <a:xfrm>
            <a:off x="528505" y="4232818"/>
            <a:ext cx="1140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AWS Toolkit</a:t>
            </a:r>
            <a:r>
              <a:rPr lang="ja-JP" altLang="en-US" sz="3600" dirty="0"/>
              <a:t> </a:t>
            </a:r>
            <a:r>
              <a:rPr lang="en-US" altLang="ja-JP" sz="3600" dirty="0"/>
              <a:t>for</a:t>
            </a:r>
            <a:r>
              <a:rPr lang="ja-JP" altLang="en-US" sz="3600" dirty="0"/>
              <a:t> </a:t>
            </a:r>
            <a:r>
              <a:rPr lang="en-US" altLang="ja-JP" sz="3600" dirty="0"/>
              <a:t>Visual</a:t>
            </a:r>
            <a:r>
              <a:rPr lang="ja-JP" altLang="en-US" sz="3600" dirty="0"/>
              <a:t> </a:t>
            </a:r>
            <a:r>
              <a:rPr lang="en-US" altLang="ja-JP" sz="3600" dirty="0"/>
              <a:t>Studio</a:t>
            </a:r>
            <a:r>
              <a:rPr lang="ja-JP" altLang="en-US" sz="3600" dirty="0"/>
              <a:t> </a:t>
            </a:r>
            <a:r>
              <a:rPr lang="en-US" altLang="ja-JP" sz="3600" dirty="0"/>
              <a:t>Code</a:t>
            </a:r>
            <a:r>
              <a:rPr lang="ja-JP" altLang="en-US" sz="3600" dirty="0"/>
              <a:t>のインストール</a:t>
            </a:r>
            <a:endParaRPr kumimoji="1" lang="ja-JP" alt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B4D87B-E918-E81D-E784-FC006F386C95}"/>
              </a:ext>
            </a:extLst>
          </p:cNvPr>
          <p:cNvSpPr txBox="1"/>
          <p:nvPr/>
        </p:nvSpPr>
        <p:spPr>
          <a:xfrm>
            <a:off x="528505" y="5186587"/>
            <a:ext cx="593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AWS </a:t>
            </a:r>
            <a:r>
              <a:rPr kumimoji="1" lang="ja-JP" altLang="en-US" sz="3600" dirty="0"/>
              <a:t>認証情報の設定</a:t>
            </a:r>
          </a:p>
        </p:txBody>
      </p:sp>
    </p:spTree>
    <p:extLst>
      <p:ext uri="{BB962C8B-B14F-4D97-AF65-F5344CB8AC3E}">
        <p14:creationId xmlns:p14="http://schemas.microsoft.com/office/powerpoint/2010/main" val="240210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61A5314-A283-0D3D-8105-D8859AE2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946" y="1061391"/>
            <a:ext cx="1198389" cy="1144730"/>
          </a:xfrm>
          <a:prstGeom prst="rect">
            <a:avLst/>
          </a:prstGeom>
        </p:spPr>
      </p:pic>
      <p:pic>
        <p:nvPicPr>
          <p:cNvPr id="5" name="グラフィックス 4" descr="ドキュメント 単色塗りつぶし">
            <a:extLst>
              <a:ext uri="{FF2B5EF4-FFF2-40B4-BE49-F238E27FC236}">
                <a16:creationId xmlns:a16="http://schemas.microsoft.com/office/drawing/2014/main" id="{E36E6DA2-DE43-F4FF-D001-1DF09685A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2360" y="10613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7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8A976A-4625-ECB7-F71F-41B9A3355CB0}"/>
              </a:ext>
            </a:extLst>
          </p:cNvPr>
          <p:cNvSpPr txBox="1"/>
          <p:nvPr/>
        </p:nvSpPr>
        <p:spPr>
          <a:xfrm>
            <a:off x="562062" y="465316"/>
            <a:ext cx="10083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Spring Boot</a:t>
            </a:r>
            <a:r>
              <a:rPr kumimoji="1" lang="ja-JP" altLang="en-US" sz="2800" dirty="0"/>
              <a:t>アプリの</a:t>
            </a:r>
            <a:r>
              <a:rPr lang="ja-JP" altLang="en-US" sz="2800" dirty="0"/>
              <a:t>紹介</a:t>
            </a:r>
            <a:r>
              <a:rPr kumimoji="1" lang="en-US" altLang="ja-JP" sz="2800" dirty="0"/>
              <a:t>(</a:t>
            </a:r>
            <a:r>
              <a:rPr lang="en-US" altLang="ja-JP" sz="2800" dirty="0" err="1">
                <a:hlinkClick r:id="rId2"/>
              </a:rPr>
              <a:t>TokushigeJunya</a:t>
            </a:r>
            <a:r>
              <a:rPr lang="en-US" altLang="ja-JP" sz="2800" dirty="0">
                <a:hlinkClick r:id="rId2"/>
              </a:rPr>
              <a:t>/playground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DB17049-B68B-58B9-3C0F-13B5F3B9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47" y="1208014"/>
            <a:ext cx="8516505" cy="53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1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26995B-4DA6-3E61-1F54-C63053B4E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47" y="1208014"/>
            <a:ext cx="8516505" cy="53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9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922E4-F59A-6619-3D00-2F5ADDB75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007D1F-9559-93FF-326F-0FA7172C7822}"/>
              </a:ext>
            </a:extLst>
          </p:cNvPr>
          <p:cNvSpPr txBox="1"/>
          <p:nvPr/>
        </p:nvSpPr>
        <p:spPr>
          <a:xfrm>
            <a:off x="562062" y="465316"/>
            <a:ext cx="7147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AWS</a:t>
            </a:r>
            <a:r>
              <a:rPr kumimoji="1" lang="ja-JP" altLang="en-US" sz="2800" dirty="0"/>
              <a:t>構成図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E2548CA-3E28-9B1D-1CB1-1C018315AD9C}"/>
              </a:ext>
            </a:extLst>
          </p:cNvPr>
          <p:cNvSpPr txBox="1"/>
          <p:nvPr/>
        </p:nvSpPr>
        <p:spPr>
          <a:xfrm>
            <a:off x="2793533" y="3244333"/>
            <a:ext cx="140096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ALB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8DB69E-674B-E243-DA23-03AE041EFC51}"/>
              </a:ext>
            </a:extLst>
          </p:cNvPr>
          <p:cNvSpPr txBox="1"/>
          <p:nvPr/>
        </p:nvSpPr>
        <p:spPr>
          <a:xfrm>
            <a:off x="343948" y="3305888"/>
            <a:ext cx="173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利用者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96D7A1-A5B9-6EC2-AA26-6BE369F47E5D}"/>
              </a:ext>
            </a:extLst>
          </p:cNvPr>
          <p:cNvSpPr txBox="1"/>
          <p:nvPr/>
        </p:nvSpPr>
        <p:spPr>
          <a:xfrm>
            <a:off x="5395519" y="2121605"/>
            <a:ext cx="140096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EC2</a:t>
            </a:r>
            <a:endParaRPr kumimoji="1" lang="ja-JP" alt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4D5DC5-31FF-0CA0-C476-D0007F1EAED6}"/>
              </a:ext>
            </a:extLst>
          </p:cNvPr>
          <p:cNvSpPr txBox="1"/>
          <p:nvPr/>
        </p:nvSpPr>
        <p:spPr>
          <a:xfrm>
            <a:off x="5395519" y="4287364"/>
            <a:ext cx="140096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EC2</a:t>
            </a:r>
            <a:endParaRPr kumimoji="1" lang="ja-JP" altLang="en-US" sz="3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2BE655-75B1-04E3-A0C7-B11713F43BE8}"/>
              </a:ext>
            </a:extLst>
          </p:cNvPr>
          <p:cNvSpPr txBox="1"/>
          <p:nvPr/>
        </p:nvSpPr>
        <p:spPr>
          <a:xfrm>
            <a:off x="8760902" y="2121605"/>
            <a:ext cx="140096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RDS</a:t>
            </a:r>
            <a:endParaRPr kumimoji="1" lang="ja-JP" altLang="en-US" sz="36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7BD02C9-678E-223E-4DDA-6514F564B9D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619075" y="3567498"/>
            <a:ext cx="117445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9565AF68-6ED2-51CD-0FF0-8A6BF809F13C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194495" y="2444771"/>
            <a:ext cx="1201024" cy="112272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EA5AC452-F413-2A22-22E0-0FDE44865C9B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4531056" y="3746067"/>
            <a:ext cx="1128414" cy="60051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BFAA312-A3C0-849F-AD94-48D1DF04F16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796481" y="2444771"/>
            <a:ext cx="1964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6DBF3AD5-C622-F0FB-4F00-357B366DA4A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796481" y="2444770"/>
            <a:ext cx="982210" cy="21657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59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C0C3B7-6480-7E00-52D6-C1D289785120}"/>
              </a:ext>
            </a:extLst>
          </p:cNvPr>
          <p:cNvSpPr txBox="1"/>
          <p:nvPr/>
        </p:nvSpPr>
        <p:spPr>
          <a:xfrm>
            <a:off x="562062" y="465316"/>
            <a:ext cx="7147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スティッキーセッション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E20D37-5842-C259-FEAA-512C250FF640}"/>
              </a:ext>
            </a:extLst>
          </p:cNvPr>
          <p:cNvSpPr txBox="1"/>
          <p:nvPr/>
        </p:nvSpPr>
        <p:spPr>
          <a:xfrm>
            <a:off x="1088471" y="1421744"/>
            <a:ext cx="105554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0" i="0" dirty="0">
                <a:solidFill>
                  <a:srgbClr val="2C2F34"/>
                </a:solidFill>
                <a:effectLst/>
                <a:latin typeface="Kosugi"/>
              </a:rPr>
              <a:t>負荷分散環境において、特定のユーザーのリクエストを常に同じサーバーに送信する</a:t>
            </a:r>
            <a:r>
              <a:rPr lang="ja-JP" altLang="en-US" sz="2800" dirty="0">
                <a:solidFill>
                  <a:srgbClr val="2C2F34"/>
                </a:solidFill>
                <a:latin typeface="Kosugi"/>
              </a:rPr>
              <a:t>機能</a:t>
            </a:r>
            <a:endParaRPr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CBF0A0-D865-58FF-7709-954EFBB1418B}"/>
              </a:ext>
            </a:extLst>
          </p:cNvPr>
          <p:cNvSpPr txBox="1"/>
          <p:nvPr/>
        </p:nvSpPr>
        <p:spPr>
          <a:xfrm>
            <a:off x="1088471" y="2809059"/>
            <a:ext cx="10555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これを有効しないとアプリは動かない！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B0FF87-DCC2-A5FA-1381-BBE8553ADDBB}"/>
              </a:ext>
            </a:extLst>
          </p:cNvPr>
          <p:cNvSpPr txBox="1"/>
          <p:nvPr/>
        </p:nvSpPr>
        <p:spPr>
          <a:xfrm>
            <a:off x="1088471" y="3867325"/>
            <a:ext cx="877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ターゲットグルー</a:t>
            </a:r>
            <a:r>
              <a:rPr lang="ja-JP" altLang="en-US" sz="2800" dirty="0"/>
              <a:t>プ→ターゲットグループ属性を編集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5257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9F4F2F-04A6-4654-18CB-EFCA4634B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47" y="1208014"/>
            <a:ext cx="8516505" cy="543187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EEC7B3-9161-597B-D145-211131ABE312}"/>
              </a:ext>
            </a:extLst>
          </p:cNvPr>
          <p:cNvSpPr txBox="1"/>
          <p:nvPr/>
        </p:nvSpPr>
        <p:spPr>
          <a:xfrm>
            <a:off x="562062" y="465316"/>
            <a:ext cx="7147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コンソールから設定</a:t>
            </a:r>
          </a:p>
        </p:txBody>
      </p:sp>
    </p:spTree>
    <p:extLst>
      <p:ext uri="{BB962C8B-B14F-4D97-AF65-F5344CB8AC3E}">
        <p14:creationId xmlns:p14="http://schemas.microsoft.com/office/powerpoint/2010/main" val="172538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154</Words>
  <Application>Microsoft Office PowerPoint</Application>
  <PresentationFormat>ワイド画面</PresentationFormat>
  <Paragraphs>26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Kosugi</vt:lpstr>
      <vt:lpstr>游ゴシック</vt:lpstr>
      <vt:lpstr>游ゴシック Light</vt:lpstr>
      <vt:lpstr>Arial</vt:lpstr>
      <vt:lpstr>Office テーマ</vt:lpstr>
      <vt:lpstr>AWS SAMを使った サーバレスアプリ開発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順哉 徳重</dc:creator>
  <cp:lastModifiedBy>順哉 徳重</cp:lastModifiedBy>
  <cp:revision>1</cp:revision>
  <dcterms:created xsi:type="dcterms:W3CDTF">2025-02-04T11:28:08Z</dcterms:created>
  <dcterms:modified xsi:type="dcterms:W3CDTF">2025-02-16T13:06:00Z</dcterms:modified>
</cp:coreProperties>
</file>