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6" r:id="rId3"/>
    <p:sldId id="330" r:id="rId4"/>
    <p:sldId id="331" r:id="rId5"/>
    <p:sldId id="332" r:id="rId6"/>
    <p:sldId id="257" r:id="rId7"/>
    <p:sldId id="317" r:id="rId8"/>
    <p:sldId id="320" r:id="rId9"/>
    <p:sldId id="319" r:id="rId10"/>
    <p:sldId id="321" r:id="rId11"/>
    <p:sldId id="264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3A362-FB5C-460D-BDE1-5860852FF7D2}" v="20" dt="2025-03-08T11:24:15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41" autoAdjust="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D193A362-FB5C-460D-BDE1-5860852FF7D2}"/>
    <pc:docChg chg="undo custSel addSld delSld modSld">
      <pc:chgData name="順哉 徳重" userId="61863bed2814b00a" providerId="LiveId" clId="{D193A362-FB5C-460D-BDE1-5860852FF7D2}" dt="2025-03-08T11:33:11.391" v="794" actId="1076"/>
      <pc:docMkLst>
        <pc:docMk/>
      </pc:docMkLst>
      <pc:sldChg chg="modSp mod">
        <pc:chgData name="順哉 徳重" userId="61863bed2814b00a" providerId="LiveId" clId="{D193A362-FB5C-460D-BDE1-5860852FF7D2}" dt="2025-03-02T10:51:46.311" v="53" actId="14100"/>
        <pc:sldMkLst>
          <pc:docMk/>
          <pc:sldMk cId="1528216126" sldId="256"/>
        </pc:sldMkLst>
        <pc:spChg chg="mod">
          <ac:chgData name="順哉 徳重" userId="61863bed2814b00a" providerId="LiveId" clId="{D193A362-FB5C-460D-BDE1-5860852FF7D2}" dt="2025-03-02T10:51:46.311" v="53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addSp delSp modSp del mod">
        <pc:chgData name="順哉 徳重" userId="61863bed2814b00a" providerId="LiveId" clId="{D193A362-FB5C-460D-BDE1-5860852FF7D2}" dt="2025-03-08T03:31:43.311" v="145" actId="1076"/>
        <pc:sldMkLst>
          <pc:docMk/>
          <pc:sldMk cId="3917247542" sldId="257"/>
        </pc:sldMkLst>
        <pc:spChg chg="mod">
          <ac:chgData name="順哉 徳重" userId="61863bed2814b00a" providerId="LiveId" clId="{D193A362-FB5C-460D-BDE1-5860852FF7D2}" dt="2025-03-08T03:08:28.341" v="95" actId="20577"/>
          <ac:spMkLst>
            <pc:docMk/>
            <pc:sldMk cId="3917247542" sldId="257"/>
            <ac:spMk id="2" creationId="{DB559CEB-7D31-E862-A87A-57A0B5ED64E6}"/>
          </ac:spMkLst>
        </pc:spChg>
        <pc:spChg chg="del">
          <ac:chgData name="順哉 徳重" userId="61863bed2814b00a" providerId="LiveId" clId="{D193A362-FB5C-460D-BDE1-5860852FF7D2}" dt="2025-03-08T03:30:11.774" v="112" actId="21"/>
          <ac:spMkLst>
            <pc:docMk/>
            <pc:sldMk cId="3917247542" sldId="257"/>
            <ac:spMk id="16" creationId="{9A967B38-4FE6-5175-1683-96AD9ED76087}"/>
          </ac:spMkLst>
        </pc:spChg>
        <pc:spChg chg="mod">
          <ac:chgData name="順哉 徳重" userId="61863bed2814b00a" providerId="LiveId" clId="{D193A362-FB5C-460D-BDE1-5860852FF7D2}" dt="2025-03-08T03:31:43.311" v="145" actId="1076"/>
          <ac:spMkLst>
            <pc:docMk/>
            <pc:sldMk cId="3917247542" sldId="257"/>
            <ac:spMk id="17" creationId="{8CD82FFF-63D5-1754-007E-70A7AAAC5648}"/>
          </ac:spMkLst>
        </pc:spChg>
        <pc:picChg chg="add mod">
          <ac:chgData name="順哉 徳重" userId="61863bed2814b00a" providerId="LiveId" clId="{D193A362-FB5C-460D-BDE1-5860852FF7D2}" dt="2025-03-08T03:29:52.451" v="109" actId="14100"/>
          <ac:picMkLst>
            <pc:docMk/>
            <pc:sldMk cId="3917247542" sldId="257"/>
            <ac:picMk id="4" creationId="{8A827F39-FF5C-5362-9907-CDB772E0F00A}"/>
          </ac:picMkLst>
        </pc:picChg>
        <pc:picChg chg="add mod">
          <ac:chgData name="順哉 徳重" userId="61863bed2814b00a" providerId="LiveId" clId="{D193A362-FB5C-460D-BDE1-5860852FF7D2}" dt="2025-03-08T03:29:29.398" v="106" actId="1076"/>
          <ac:picMkLst>
            <pc:docMk/>
            <pc:sldMk cId="3917247542" sldId="257"/>
            <ac:picMk id="6" creationId="{1BE8BC4D-1732-2594-0690-A032807F2419}"/>
          </ac:picMkLst>
        </pc:picChg>
        <pc:picChg chg="del">
          <ac:chgData name="順哉 徳重" userId="61863bed2814b00a" providerId="LiveId" clId="{D193A362-FB5C-460D-BDE1-5860852FF7D2}" dt="2025-03-08T03:25:05.996" v="98" actId="21"/>
          <ac:picMkLst>
            <pc:docMk/>
            <pc:sldMk cId="3917247542" sldId="257"/>
            <ac:picMk id="12" creationId="{1816E745-B144-0052-AFD9-2993695E0B4B}"/>
          </ac:picMkLst>
        </pc:picChg>
        <pc:cxnChg chg="del">
          <ac:chgData name="順哉 徳重" userId="61863bed2814b00a" providerId="LiveId" clId="{D193A362-FB5C-460D-BDE1-5860852FF7D2}" dt="2025-03-08T03:30:07.663" v="111" actId="21"/>
          <ac:cxnSpMkLst>
            <pc:docMk/>
            <pc:sldMk cId="3917247542" sldId="257"/>
            <ac:cxnSpMk id="14" creationId="{6F855748-AEB7-4AE1-7EF5-7EB313A58F52}"/>
          </ac:cxnSpMkLst>
        </pc:cxnChg>
        <pc:cxnChg chg="mod ord">
          <ac:chgData name="順哉 徳重" userId="61863bed2814b00a" providerId="LiveId" clId="{D193A362-FB5C-460D-BDE1-5860852FF7D2}" dt="2025-03-08T03:31:38.429" v="144" actId="14100"/>
          <ac:cxnSpMkLst>
            <pc:docMk/>
            <pc:sldMk cId="3917247542" sldId="257"/>
            <ac:cxnSpMk id="15" creationId="{1AF4EA3A-6280-3C2E-A259-E60CC6ED9CCD}"/>
          </ac:cxnSpMkLst>
        </pc:cxnChg>
      </pc:sldChg>
      <pc:sldChg chg="addSp delSp modSp add del mod">
        <pc:chgData name="順哉 徳重" userId="61863bed2814b00a" providerId="LiveId" clId="{D193A362-FB5C-460D-BDE1-5860852FF7D2}" dt="2025-03-08T05:50:36.449" v="458" actId="14100"/>
        <pc:sldMkLst>
          <pc:docMk/>
          <pc:sldMk cId="2402104933" sldId="264"/>
        </pc:sldMkLst>
        <pc:spChg chg="add del mod">
          <ac:chgData name="順哉 徳重" userId="61863bed2814b00a" providerId="LiveId" clId="{D193A362-FB5C-460D-BDE1-5860852FF7D2}" dt="2025-03-08T05:49:48.055" v="449" actId="21"/>
          <ac:spMkLst>
            <pc:docMk/>
            <pc:sldMk cId="2402104933" sldId="264"/>
            <ac:spMk id="3" creationId="{0E024517-5016-0AA5-B642-088B265A3A01}"/>
          </ac:spMkLst>
        </pc:spChg>
        <pc:spChg chg="add mod">
          <ac:chgData name="順哉 徳重" userId="61863bed2814b00a" providerId="LiveId" clId="{D193A362-FB5C-460D-BDE1-5860852FF7D2}" dt="2025-03-08T05:50:36.449" v="458" actId="14100"/>
          <ac:spMkLst>
            <pc:docMk/>
            <pc:sldMk cId="2402104933" sldId="264"/>
            <ac:spMk id="5" creationId="{243D47EC-007D-1C11-09EB-D57844B9C1AA}"/>
          </ac:spMkLst>
        </pc:spChg>
        <pc:spChg chg="mod">
          <ac:chgData name="順哉 徳重" userId="61863bed2814b00a" providerId="LiveId" clId="{D193A362-FB5C-460D-BDE1-5860852FF7D2}" dt="2025-03-08T05:50:23.195" v="455" actId="1076"/>
          <ac:spMkLst>
            <pc:docMk/>
            <pc:sldMk cId="2402104933" sldId="264"/>
            <ac:spMk id="15" creationId="{1F24D7E4-0CC5-CDA5-07AD-437F66689A9A}"/>
          </ac:spMkLst>
        </pc:spChg>
        <pc:spChg chg="del">
          <ac:chgData name="順哉 徳重" userId="61863bed2814b00a" providerId="LiveId" clId="{D193A362-FB5C-460D-BDE1-5860852FF7D2}" dt="2025-03-08T05:49:08.895" v="445" actId="21"/>
          <ac:spMkLst>
            <pc:docMk/>
            <pc:sldMk cId="2402104933" sldId="264"/>
            <ac:spMk id="17" creationId="{92E10738-FF73-2D67-2B41-000CA52EDCF3}"/>
          </ac:spMkLst>
        </pc:spChg>
      </pc:sldChg>
      <pc:sldChg chg="del">
        <pc:chgData name="順哉 徳重" userId="61863bed2814b00a" providerId="LiveId" clId="{D193A362-FB5C-460D-BDE1-5860852FF7D2}" dt="2025-03-02T10:51:10.916" v="0" actId="47"/>
        <pc:sldMkLst>
          <pc:docMk/>
          <pc:sldMk cId="662395573" sldId="276"/>
        </pc:sldMkLst>
      </pc:sldChg>
      <pc:sldChg chg="del">
        <pc:chgData name="順哉 徳重" userId="61863bed2814b00a" providerId="LiveId" clId="{D193A362-FB5C-460D-BDE1-5860852FF7D2}" dt="2025-03-02T10:51:11.913" v="5" actId="47"/>
        <pc:sldMkLst>
          <pc:docMk/>
          <pc:sldMk cId="3407673219" sldId="277"/>
        </pc:sldMkLst>
      </pc:sldChg>
      <pc:sldChg chg="del">
        <pc:chgData name="順哉 徳重" userId="61863bed2814b00a" providerId="LiveId" clId="{D193A362-FB5C-460D-BDE1-5860852FF7D2}" dt="2025-03-02T10:51:11.755" v="4" actId="47"/>
        <pc:sldMkLst>
          <pc:docMk/>
          <pc:sldMk cId="2411269841" sldId="278"/>
        </pc:sldMkLst>
      </pc:sldChg>
      <pc:sldChg chg="del">
        <pc:chgData name="順哉 徳重" userId="61863bed2814b00a" providerId="LiveId" clId="{D193A362-FB5C-460D-BDE1-5860852FF7D2}" dt="2025-03-02T10:51:12.354" v="7" actId="47"/>
        <pc:sldMkLst>
          <pc:docMk/>
          <pc:sldMk cId="3196265429" sldId="279"/>
        </pc:sldMkLst>
      </pc:sldChg>
      <pc:sldChg chg="del">
        <pc:chgData name="順哉 徳重" userId="61863bed2814b00a" providerId="LiveId" clId="{D193A362-FB5C-460D-BDE1-5860852FF7D2}" dt="2025-03-02T10:51:12.473" v="8" actId="47"/>
        <pc:sldMkLst>
          <pc:docMk/>
          <pc:sldMk cId="2209404818" sldId="280"/>
        </pc:sldMkLst>
      </pc:sldChg>
      <pc:sldChg chg="del">
        <pc:chgData name="順哉 徳重" userId="61863bed2814b00a" providerId="LiveId" clId="{D193A362-FB5C-460D-BDE1-5860852FF7D2}" dt="2025-03-02T10:51:12.633" v="9" actId="47"/>
        <pc:sldMkLst>
          <pc:docMk/>
          <pc:sldMk cId="1674834057" sldId="281"/>
        </pc:sldMkLst>
      </pc:sldChg>
      <pc:sldChg chg="del">
        <pc:chgData name="順哉 徳重" userId="61863bed2814b00a" providerId="LiveId" clId="{D193A362-FB5C-460D-BDE1-5860852FF7D2}" dt="2025-03-02T10:51:12.773" v="10" actId="47"/>
        <pc:sldMkLst>
          <pc:docMk/>
          <pc:sldMk cId="2150197188" sldId="282"/>
        </pc:sldMkLst>
      </pc:sldChg>
      <pc:sldChg chg="del">
        <pc:chgData name="順哉 徳重" userId="61863bed2814b00a" providerId="LiveId" clId="{D193A362-FB5C-460D-BDE1-5860852FF7D2}" dt="2025-03-02T10:51:12.928" v="11" actId="47"/>
        <pc:sldMkLst>
          <pc:docMk/>
          <pc:sldMk cId="4246808139" sldId="283"/>
        </pc:sldMkLst>
      </pc:sldChg>
      <pc:sldChg chg="del">
        <pc:chgData name="順哉 徳重" userId="61863bed2814b00a" providerId="LiveId" clId="{D193A362-FB5C-460D-BDE1-5860852FF7D2}" dt="2025-03-02T10:51:13.113" v="12" actId="47"/>
        <pc:sldMkLst>
          <pc:docMk/>
          <pc:sldMk cId="2163119191" sldId="284"/>
        </pc:sldMkLst>
      </pc:sldChg>
      <pc:sldChg chg="del">
        <pc:chgData name="順哉 徳重" userId="61863bed2814b00a" providerId="LiveId" clId="{D193A362-FB5C-460D-BDE1-5860852FF7D2}" dt="2025-03-02T10:51:13.879" v="13" actId="47"/>
        <pc:sldMkLst>
          <pc:docMk/>
          <pc:sldMk cId="3750373122" sldId="285"/>
        </pc:sldMkLst>
      </pc:sldChg>
      <pc:sldChg chg="del">
        <pc:chgData name="順哉 徳重" userId="61863bed2814b00a" providerId="LiveId" clId="{D193A362-FB5C-460D-BDE1-5860852FF7D2}" dt="2025-03-02T10:51:14.380" v="14" actId="47"/>
        <pc:sldMkLst>
          <pc:docMk/>
          <pc:sldMk cId="2958651972" sldId="286"/>
        </pc:sldMkLst>
      </pc:sldChg>
      <pc:sldChg chg="del">
        <pc:chgData name="順哉 徳重" userId="61863bed2814b00a" providerId="LiveId" clId="{D193A362-FB5C-460D-BDE1-5860852FF7D2}" dt="2025-03-02T10:51:14.413" v="15" actId="47"/>
        <pc:sldMkLst>
          <pc:docMk/>
          <pc:sldMk cId="2227412746" sldId="287"/>
        </pc:sldMkLst>
      </pc:sldChg>
      <pc:sldChg chg="del">
        <pc:chgData name="順哉 徳重" userId="61863bed2814b00a" providerId="LiveId" clId="{D193A362-FB5C-460D-BDE1-5860852FF7D2}" dt="2025-03-02T10:51:14.452" v="16" actId="47"/>
        <pc:sldMkLst>
          <pc:docMk/>
          <pc:sldMk cId="2704416719" sldId="288"/>
        </pc:sldMkLst>
      </pc:sldChg>
      <pc:sldChg chg="del">
        <pc:chgData name="順哉 徳重" userId="61863bed2814b00a" providerId="LiveId" clId="{D193A362-FB5C-460D-BDE1-5860852FF7D2}" dt="2025-03-02T10:51:14.491" v="17" actId="47"/>
        <pc:sldMkLst>
          <pc:docMk/>
          <pc:sldMk cId="3115318069" sldId="289"/>
        </pc:sldMkLst>
      </pc:sldChg>
      <pc:sldChg chg="del">
        <pc:chgData name="順哉 徳重" userId="61863bed2814b00a" providerId="LiveId" clId="{D193A362-FB5C-460D-BDE1-5860852FF7D2}" dt="2025-03-02T10:51:14.513" v="18" actId="47"/>
        <pc:sldMkLst>
          <pc:docMk/>
          <pc:sldMk cId="1424874615" sldId="290"/>
        </pc:sldMkLst>
      </pc:sldChg>
      <pc:sldChg chg="del">
        <pc:chgData name="順哉 徳重" userId="61863bed2814b00a" providerId="LiveId" clId="{D193A362-FB5C-460D-BDE1-5860852FF7D2}" dt="2025-03-02T10:51:14.536" v="19" actId="47"/>
        <pc:sldMkLst>
          <pc:docMk/>
          <pc:sldMk cId="2710696968" sldId="291"/>
        </pc:sldMkLst>
      </pc:sldChg>
      <pc:sldChg chg="del">
        <pc:chgData name="順哉 徳重" userId="61863bed2814b00a" providerId="LiveId" clId="{D193A362-FB5C-460D-BDE1-5860852FF7D2}" dt="2025-03-02T10:51:14.566" v="20" actId="47"/>
        <pc:sldMkLst>
          <pc:docMk/>
          <pc:sldMk cId="2821380008" sldId="292"/>
        </pc:sldMkLst>
      </pc:sldChg>
      <pc:sldChg chg="del">
        <pc:chgData name="順哉 徳重" userId="61863bed2814b00a" providerId="LiveId" clId="{D193A362-FB5C-460D-BDE1-5860852FF7D2}" dt="2025-03-02T10:51:14.600" v="21" actId="47"/>
        <pc:sldMkLst>
          <pc:docMk/>
          <pc:sldMk cId="3874668087" sldId="293"/>
        </pc:sldMkLst>
      </pc:sldChg>
      <pc:sldChg chg="del">
        <pc:chgData name="順哉 徳重" userId="61863bed2814b00a" providerId="LiveId" clId="{D193A362-FB5C-460D-BDE1-5860852FF7D2}" dt="2025-03-02T10:51:14.632" v="22" actId="47"/>
        <pc:sldMkLst>
          <pc:docMk/>
          <pc:sldMk cId="1206640958" sldId="294"/>
        </pc:sldMkLst>
      </pc:sldChg>
      <pc:sldChg chg="del">
        <pc:chgData name="順哉 徳重" userId="61863bed2814b00a" providerId="LiveId" clId="{D193A362-FB5C-460D-BDE1-5860852FF7D2}" dt="2025-03-02T10:51:14.675" v="23" actId="47"/>
        <pc:sldMkLst>
          <pc:docMk/>
          <pc:sldMk cId="1812009870" sldId="295"/>
        </pc:sldMkLst>
      </pc:sldChg>
      <pc:sldChg chg="add del">
        <pc:chgData name="順哉 徳重" userId="61863bed2814b00a" providerId="LiveId" clId="{D193A362-FB5C-460D-BDE1-5860852FF7D2}" dt="2025-03-02T10:51:28.428" v="47" actId="47"/>
        <pc:sldMkLst>
          <pc:docMk/>
          <pc:sldMk cId="2033687338" sldId="296"/>
        </pc:sldMkLst>
      </pc:sldChg>
      <pc:sldChg chg="add del">
        <pc:chgData name="順哉 徳重" userId="61863bed2814b00a" providerId="LiveId" clId="{D193A362-FB5C-460D-BDE1-5860852FF7D2}" dt="2025-03-02T10:51:28.031" v="46" actId="47"/>
        <pc:sldMkLst>
          <pc:docMk/>
          <pc:sldMk cId="3250344231" sldId="297"/>
        </pc:sldMkLst>
      </pc:sldChg>
      <pc:sldChg chg="del">
        <pc:chgData name="順哉 徳重" userId="61863bed2814b00a" providerId="LiveId" clId="{D193A362-FB5C-460D-BDE1-5860852FF7D2}" dt="2025-03-02T10:51:27.484" v="45" actId="47"/>
        <pc:sldMkLst>
          <pc:docMk/>
          <pc:sldMk cId="3342219760" sldId="298"/>
        </pc:sldMkLst>
      </pc:sldChg>
      <pc:sldChg chg="del">
        <pc:chgData name="順哉 徳重" userId="61863bed2814b00a" providerId="LiveId" clId="{D193A362-FB5C-460D-BDE1-5860852FF7D2}" dt="2025-03-02T10:51:27.340" v="44" actId="47"/>
        <pc:sldMkLst>
          <pc:docMk/>
          <pc:sldMk cId="3978558552" sldId="299"/>
        </pc:sldMkLst>
      </pc:sldChg>
      <pc:sldChg chg="del">
        <pc:chgData name="順哉 徳重" userId="61863bed2814b00a" providerId="LiveId" clId="{D193A362-FB5C-460D-BDE1-5860852FF7D2}" dt="2025-03-02T10:51:27.164" v="43" actId="47"/>
        <pc:sldMkLst>
          <pc:docMk/>
          <pc:sldMk cId="1087792696" sldId="300"/>
        </pc:sldMkLst>
      </pc:sldChg>
      <pc:sldChg chg="del">
        <pc:chgData name="順哉 徳重" userId="61863bed2814b00a" providerId="LiveId" clId="{D193A362-FB5C-460D-BDE1-5860852FF7D2}" dt="2025-03-02T10:51:26.989" v="42" actId="47"/>
        <pc:sldMkLst>
          <pc:docMk/>
          <pc:sldMk cId="3897212151" sldId="301"/>
        </pc:sldMkLst>
      </pc:sldChg>
      <pc:sldChg chg="del">
        <pc:chgData name="順哉 徳重" userId="61863bed2814b00a" providerId="LiveId" clId="{D193A362-FB5C-460D-BDE1-5860852FF7D2}" dt="2025-03-02T10:51:26.831" v="41" actId="47"/>
        <pc:sldMkLst>
          <pc:docMk/>
          <pc:sldMk cId="3868356635" sldId="302"/>
        </pc:sldMkLst>
      </pc:sldChg>
      <pc:sldChg chg="del">
        <pc:chgData name="順哉 徳重" userId="61863bed2814b00a" providerId="LiveId" clId="{D193A362-FB5C-460D-BDE1-5860852FF7D2}" dt="2025-03-02T10:51:26.382" v="40" actId="47"/>
        <pc:sldMkLst>
          <pc:docMk/>
          <pc:sldMk cId="3167006627" sldId="303"/>
        </pc:sldMkLst>
      </pc:sldChg>
      <pc:sldChg chg="del">
        <pc:chgData name="順哉 徳重" userId="61863bed2814b00a" providerId="LiveId" clId="{D193A362-FB5C-460D-BDE1-5860852FF7D2}" dt="2025-03-02T10:51:26.349" v="39" actId="47"/>
        <pc:sldMkLst>
          <pc:docMk/>
          <pc:sldMk cId="372199192" sldId="304"/>
        </pc:sldMkLst>
      </pc:sldChg>
      <pc:sldChg chg="del">
        <pc:chgData name="順哉 徳重" userId="61863bed2814b00a" providerId="LiveId" clId="{D193A362-FB5C-460D-BDE1-5860852FF7D2}" dt="2025-03-02T10:51:26.323" v="38" actId="47"/>
        <pc:sldMkLst>
          <pc:docMk/>
          <pc:sldMk cId="3066766252" sldId="305"/>
        </pc:sldMkLst>
      </pc:sldChg>
      <pc:sldChg chg="del">
        <pc:chgData name="順哉 徳重" userId="61863bed2814b00a" providerId="LiveId" clId="{D193A362-FB5C-460D-BDE1-5860852FF7D2}" dt="2025-03-02T10:51:25.814" v="37" actId="47"/>
        <pc:sldMkLst>
          <pc:docMk/>
          <pc:sldMk cId="736759292" sldId="306"/>
        </pc:sldMkLst>
      </pc:sldChg>
      <pc:sldChg chg="del">
        <pc:chgData name="順哉 徳重" userId="61863bed2814b00a" providerId="LiveId" clId="{D193A362-FB5C-460D-BDE1-5860852FF7D2}" dt="2025-03-02T10:51:25.294" v="36" actId="47"/>
        <pc:sldMkLst>
          <pc:docMk/>
          <pc:sldMk cId="2824688635" sldId="307"/>
        </pc:sldMkLst>
      </pc:sldChg>
      <pc:sldChg chg="del">
        <pc:chgData name="順哉 徳重" userId="61863bed2814b00a" providerId="LiveId" clId="{D193A362-FB5C-460D-BDE1-5860852FF7D2}" dt="2025-03-02T10:51:25.261" v="35" actId="47"/>
        <pc:sldMkLst>
          <pc:docMk/>
          <pc:sldMk cId="1355845272" sldId="308"/>
        </pc:sldMkLst>
      </pc:sldChg>
      <pc:sldChg chg="del">
        <pc:chgData name="順哉 徳重" userId="61863bed2814b00a" providerId="LiveId" clId="{D193A362-FB5C-460D-BDE1-5860852FF7D2}" dt="2025-03-02T10:51:25.229" v="34" actId="47"/>
        <pc:sldMkLst>
          <pc:docMk/>
          <pc:sldMk cId="2796761979" sldId="309"/>
        </pc:sldMkLst>
      </pc:sldChg>
      <pc:sldChg chg="del">
        <pc:chgData name="順哉 徳重" userId="61863bed2814b00a" providerId="LiveId" clId="{D193A362-FB5C-460D-BDE1-5860852FF7D2}" dt="2025-03-02T10:51:25.196" v="33" actId="47"/>
        <pc:sldMkLst>
          <pc:docMk/>
          <pc:sldMk cId="1701046497" sldId="310"/>
        </pc:sldMkLst>
      </pc:sldChg>
      <pc:sldChg chg="del">
        <pc:chgData name="順哉 徳重" userId="61863bed2814b00a" providerId="LiveId" clId="{D193A362-FB5C-460D-BDE1-5860852FF7D2}" dt="2025-03-02T10:51:25.158" v="32" actId="47"/>
        <pc:sldMkLst>
          <pc:docMk/>
          <pc:sldMk cId="1593607542" sldId="311"/>
        </pc:sldMkLst>
      </pc:sldChg>
      <pc:sldChg chg="del">
        <pc:chgData name="順哉 徳重" userId="61863bed2814b00a" providerId="LiveId" clId="{D193A362-FB5C-460D-BDE1-5860852FF7D2}" dt="2025-03-02T10:51:25.137" v="31" actId="47"/>
        <pc:sldMkLst>
          <pc:docMk/>
          <pc:sldMk cId="2306162028" sldId="312"/>
        </pc:sldMkLst>
      </pc:sldChg>
      <pc:sldChg chg="del">
        <pc:chgData name="順哉 徳重" userId="61863bed2814b00a" providerId="LiveId" clId="{D193A362-FB5C-460D-BDE1-5860852FF7D2}" dt="2025-03-02T10:51:24.626" v="30" actId="47"/>
        <pc:sldMkLst>
          <pc:docMk/>
          <pc:sldMk cId="3610076014" sldId="313"/>
        </pc:sldMkLst>
      </pc:sldChg>
      <pc:sldChg chg="del">
        <pc:chgData name="順哉 徳重" userId="61863bed2814b00a" providerId="LiveId" clId="{D193A362-FB5C-460D-BDE1-5860852FF7D2}" dt="2025-03-02T10:51:11.272" v="1" actId="47"/>
        <pc:sldMkLst>
          <pc:docMk/>
          <pc:sldMk cId="613298679" sldId="314"/>
        </pc:sldMkLst>
      </pc:sldChg>
      <pc:sldChg chg="del">
        <pc:chgData name="順哉 徳重" userId="61863bed2814b00a" providerId="LiveId" clId="{D193A362-FB5C-460D-BDE1-5860852FF7D2}" dt="2025-03-02T10:51:11.476" v="2" actId="47"/>
        <pc:sldMkLst>
          <pc:docMk/>
          <pc:sldMk cId="435369890" sldId="315"/>
        </pc:sldMkLst>
      </pc:sldChg>
      <pc:sldChg chg="addSp modSp add del mod">
        <pc:chgData name="順哉 徳重" userId="61863bed2814b00a" providerId="LiveId" clId="{D193A362-FB5C-460D-BDE1-5860852FF7D2}" dt="2025-03-08T07:11:37.916" v="546" actId="14100"/>
        <pc:sldMkLst>
          <pc:docMk/>
          <pc:sldMk cId="1978824316" sldId="316"/>
        </pc:sldMkLst>
        <pc:spChg chg="add mod">
          <ac:chgData name="順哉 徳重" userId="61863bed2814b00a" providerId="LiveId" clId="{D193A362-FB5C-460D-BDE1-5860852FF7D2}" dt="2025-03-08T07:11:37.916" v="546" actId="14100"/>
          <ac:spMkLst>
            <pc:docMk/>
            <pc:sldMk cId="1978824316" sldId="316"/>
            <ac:spMk id="4" creationId="{E6976E5E-AC79-B6F3-5499-AB7E4D4779AF}"/>
          </ac:spMkLst>
        </pc:spChg>
        <pc:spChg chg="mod">
          <ac:chgData name="順哉 徳重" userId="61863bed2814b00a" providerId="LiveId" clId="{D193A362-FB5C-460D-BDE1-5860852FF7D2}" dt="2025-03-02T10:51:50.879" v="54" actId="20577"/>
          <ac:spMkLst>
            <pc:docMk/>
            <pc:sldMk cId="1978824316" sldId="316"/>
            <ac:spMk id="19" creationId="{CDB2D7F9-DD54-DD70-5ED8-F4927646F845}"/>
          </ac:spMkLst>
        </pc:spChg>
      </pc:sldChg>
      <pc:sldChg chg="addSp delSp modSp del mod">
        <pc:chgData name="順哉 徳重" userId="61863bed2814b00a" providerId="LiveId" clId="{D193A362-FB5C-460D-BDE1-5860852FF7D2}" dt="2025-03-08T04:44:13.724" v="155" actId="2696"/>
        <pc:sldMkLst>
          <pc:docMk/>
          <pc:sldMk cId="245794050" sldId="317"/>
        </pc:sldMkLst>
        <pc:spChg chg="del">
          <ac:chgData name="順哉 徳重" userId="61863bed2814b00a" providerId="LiveId" clId="{D193A362-FB5C-460D-BDE1-5860852FF7D2}" dt="2025-03-08T04:42:52.462" v="146" actId="21"/>
          <ac:spMkLst>
            <pc:docMk/>
            <pc:sldMk cId="245794050" sldId="317"/>
            <ac:spMk id="2" creationId="{FC20B85D-6014-5200-3F6F-21A701B2935D}"/>
          </ac:spMkLst>
        </pc:spChg>
        <pc:spChg chg="del">
          <ac:chgData name="順哉 徳重" userId="61863bed2814b00a" providerId="LiveId" clId="{D193A362-FB5C-460D-BDE1-5860852FF7D2}" dt="2025-03-08T04:43:53.512" v="153" actId="21"/>
          <ac:spMkLst>
            <pc:docMk/>
            <pc:sldMk cId="245794050" sldId="317"/>
            <ac:spMk id="17" creationId="{998D247F-3968-CB47-7B95-A46C726B79EB}"/>
          </ac:spMkLst>
        </pc:spChg>
        <pc:picChg chg="del">
          <ac:chgData name="順哉 徳重" userId="61863bed2814b00a" providerId="LiveId" clId="{D193A362-FB5C-460D-BDE1-5860852FF7D2}" dt="2025-03-08T04:43:00.557" v="148" actId="21"/>
          <ac:picMkLst>
            <pc:docMk/>
            <pc:sldMk cId="245794050" sldId="317"/>
            <ac:picMk id="4" creationId="{13ABEA6F-40E1-072C-7B6E-F3BB04DAA9D1}"/>
          </ac:picMkLst>
        </pc:picChg>
        <pc:picChg chg="add mod">
          <ac:chgData name="順哉 徳重" userId="61863bed2814b00a" providerId="LiveId" clId="{D193A362-FB5C-460D-BDE1-5860852FF7D2}" dt="2025-03-08T04:43:47.438" v="152" actId="14100"/>
          <ac:picMkLst>
            <pc:docMk/>
            <pc:sldMk cId="245794050" sldId="317"/>
            <ac:picMk id="5" creationId="{48855346-B3AB-F518-7D18-1AB247846ECD}"/>
          </ac:picMkLst>
        </pc:picChg>
        <pc:picChg chg="del">
          <ac:chgData name="順哉 徳重" userId="61863bed2814b00a" providerId="LiveId" clId="{D193A362-FB5C-460D-BDE1-5860852FF7D2}" dt="2025-03-08T04:42:57.238" v="147" actId="21"/>
          <ac:picMkLst>
            <pc:docMk/>
            <pc:sldMk cId="245794050" sldId="317"/>
            <ac:picMk id="6" creationId="{474BCAA2-44A8-78D6-BE2B-76C129B59060}"/>
          </ac:picMkLst>
        </pc:picChg>
        <pc:cxnChg chg="del">
          <ac:chgData name="順哉 徳重" userId="61863bed2814b00a" providerId="LiveId" clId="{D193A362-FB5C-460D-BDE1-5860852FF7D2}" dt="2025-03-08T04:43:57.578" v="154" actId="21"/>
          <ac:cxnSpMkLst>
            <pc:docMk/>
            <pc:sldMk cId="245794050" sldId="317"/>
            <ac:cxnSpMk id="15" creationId="{5E72D45C-A8B5-05F1-D61C-A2001CE06DDE}"/>
          </ac:cxnSpMkLst>
        </pc:cxnChg>
      </pc:sldChg>
      <pc:sldChg chg="addSp delSp modSp mod">
        <pc:chgData name="順哉 徳重" userId="61863bed2814b00a" providerId="LiveId" clId="{D193A362-FB5C-460D-BDE1-5860852FF7D2}" dt="2025-03-08T11:16:57.939" v="741" actId="1076"/>
        <pc:sldMkLst>
          <pc:docMk/>
          <pc:sldMk cId="2036665884" sldId="317"/>
        </pc:sldMkLst>
        <pc:spChg chg="mod">
          <ac:chgData name="順哉 徳重" userId="61863bed2814b00a" providerId="LiveId" clId="{D193A362-FB5C-460D-BDE1-5860852FF7D2}" dt="2025-03-08T04:44:26.784" v="165" actId="20577"/>
          <ac:spMkLst>
            <pc:docMk/>
            <pc:sldMk cId="2036665884" sldId="317"/>
            <ac:spMk id="2" creationId="{662E7AF3-86C2-3057-19C4-A3DCC92EAA4D}"/>
          </ac:spMkLst>
        </pc:spChg>
        <pc:spChg chg="add mod">
          <ac:chgData name="順哉 徳重" userId="61863bed2814b00a" providerId="LiveId" clId="{D193A362-FB5C-460D-BDE1-5860852FF7D2}" dt="2025-03-08T11:16:57.939" v="741" actId="1076"/>
          <ac:spMkLst>
            <pc:docMk/>
            <pc:sldMk cId="2036665884" sldId="317"/>
            <ac:spMk id="4" creationId="{D459494D-1511-AD71-D7BD-EBA56C33DF0B}"/>
          </ac:spMkLst>
        </pc:spChg>
        <pc:spChg chg="mod">
          <ac:chgData name="順哉 徳重" userId="61863bed2814b00a" providerId="LiveId" clId="{D193A362-FB5C-460D-BDE1-5860852FF7D2}" dt="2025-03-08T04:49:07.163" v="228" actId="1076"/>
          <ac:spMkLst>
            <pc:docMk/>
            <pc:sldMk cId="2036665884" sldId="317"/>
            <ac:spMk id="17" creationId="{190DD02B-E5B7-CFCE-F71A-715D78AB2035}"/>
          </ac:spMkLst>
        </pc:spChg>
        <pc:picChg chg="del">
          <ac:chgData name="順哉 徳重" userId="61863bed2814b00a" providerId="LiveId" clId="{D193A362-FB5C-460D-BDE1-5860852FF7D2}" dt="2025-03-08T04:44:34.884" v="167" actId="21"/>
          <ac:picMkLst>
            <pc:docMk/>
            <pc:sldMk cId="2036665884" sldId="317"/>
            <ac:picMk id="4" creationId="{A7478F95-3675-5254-20F8-983F985FF6DF}"/>
          </ac:picMkLst>
        </pc:picChg>
        <pc:picChg chg="add del mod ord">
          <ac:chgData name="順哉 徳重" userId="61863bed2814b00a" providerId="LiveId" clId="{D193A362-FB5C-460D-BDE1-5860852FF7D2}" dt="2025-03-08T04:47:22.656" v="216" actId="21"/>
          <ac:picMkLst>
            <pc:docMk/>
            <pc:sldMk cId="2036665884" sldId="317"/>
            <ac:picMk id="5" creationId="{8C4D45C1-5B0C-E8F2-3267-98AC5CAF3878}"/>
          </ac:picMkLst>
        </pc:picChg>
        <pc:picChg chg="del">
          <ac:chgData name="順哉 徳重" userId="61863bed2814b00a" providerId="LiveId" clId="{D193A362-FB5C-460D-BDE1-5860852FF7D2}" dt="2025-03-08T04:44:30.147" v="166" actId="21"/>
          <ac:picMkLst>
            <pc:docMk/>
            <pc:sldMk cId="2036665884" sldId="317"/>
            <ac:picMk id="6" creationId="{FD06CF39-92D5-E392-0F9B-54A3AAE88EBE}"/>
          </ac:picMkLst>
        </pc:picChg>
        <pc:picChg chg="add mod">
          <ac:chgData name="順哉 徳重" userId="61863bed2814b00a" providerId="LiveId" clId="{D193A362-FB5C-460D-BDE1-5860852FF7D2}" dt="2025-03-08T04:48:15.079" v="220" actId="1076"/>
          <ac:picMkLst>
            <pc:docMk/>
            <pc:sldMk cId="2036665884" sldId="317"/>
            <ac:picMk id="9" creationId="{C49B323D-B5E8-8F0A-DFB7-F3866E5A454D}"/>
          </ac:picMkLst>
        </pc:picChg>
        <pc:cxnChg chg="mod ord">
          <ac:chgData name="順哉 徳重" userId="61863bed2814b00a" providerId="LiveId" clId="{D193A362-FB5C-460D-BDE1-5860852FF7D2}" dt="2025-03-08T04:49:14.822" v="229" actId="14100"/>
          <ac:cxnSpMkLst>
            <pc:docMk/>
            <pc:sldMk cId="2036665884" sldId="317"/>
            <ac:cxnSpMk id="15" creationId="{B91848FB-3B3D-B2EC-630C-84309AE97DE4}"/>
          </ac:cxnSpMkLst>
        </pc:cxnChg>
      </pc:sldChg>
      <pc:sldChg chg="new del">
        <pc:chgData name="順哉 徳重" userId="61863bed2814b00a" providerId="LiveId" clId="{D193A362-FB5C-460D-BDE1-5860852FF7D2}" dt="2025-03-08T05:25:39.210" v="232" actId="2696"/>
        <pc:sldMkLst>
          <pc:docMk/>
          <pc:sldMk cId="4270885533" sldId="318"/>
        </pc:sldMkLst>
      </pc:sldChg>
      <pc:sldChg chg="addSp delSp modSp add mod">
        <pc:chgData name="順哉 徳重" userId="61863bed2814b00a" providerId="LiveId" clId="{D193A362-FB5C-460D-BDE1-5860852FF7D2}" dt="2025-03-08T05:28:53.405" v="355" actId="1076"/>
        <pc:sldMkLst>
          <pc:docMk/>
          <pc:sldMk cId="1551477950" sldId="319"/>
        </pc:sldMkLst>
        <pc:spChg chg="mod">
          <ac:chgData name="順哉 徳重" userId="61863bed2814b00a" providerId="LiveId" clId="{D193A362-FB5C-460D-BDE1-5860852FF7D2}" dt="2025-03-08T05:26:27.823" v="302" actId="20577"/>
          <ac:spMkLst>
            <pc:docMk/>
            <pc:sldMk cId="1551477950" sldId="319"/>
            <ac:spMk id="2" creationId="{61E6DEAC-2876-EF4A-A05A-1AD547C3D07F}"/>
          </ac:spMkLst>
        </pc:spChg>
        <pc:spChg chg="add mod">
          <ac:chgData name="順哉 徳重" userId="61863bed2814b00a" providerId="LiveId" clId="{D193A362-FB5C-460D-BDE1-5860852FF7D2}" dt="2025-03-08T05:28:53.405" v="355" actId="1076"/>
          <ac:spMkLst>
            <pc:docMk/>
            <pc:sldMk cId="1551477950" sldId="319"/>
            <ac:spMk id="8" creationId="{6F06F765-DE9F-2D25-57E8-16AD6337DF2A}"/>
          </ac:spMkLst>
        </pc:spChg>
        <pc:spChg chg="del mod">
          <ac:chgData name="順哉 徳重" userId="61863bed2814b00a" providerId="LiveId" clId="{D193A362-FB5C-460D-BDE1-5860852FF7D2}" dt="2025-03-08T05:27:07.865" v="308" actId="21"/>
          <ac:spMkLst>
            <pc:docMk/>
            <pc:sldMk cId="1551477950" sldId="319"/>
            <ac:spMk id="17" creationId="{FD2B1CA5-75C0-705F-9BEE-EFEC4F32C487}"/>
          </ac:spMkLst>
        </pc:spChg>
        <pc:picChg chg="del">
          <ac:chgData name="順哉 徳重" userId="61863bed2814b00a" providerId="LiveId" clId="{D193A362-FB5C-460D-BDE1-5860852FF7D2}" dt="2025-03-08T05:26:36.470" v="304" actId="21"/>
          <ac:picMkLst>
            <pc:docMk/>
            <pc:sldMk cId="1551477950" sldId="319"/>
            <ac:picMk id="4" creationId="{3A0A19F1-C67C-99B8-B363-E614D143CA3B}"/>
          </ac:picMkLst>
        </pc:picChg>
        <pc:picChg chg="add mod ord">
          <ac:chgData name="順哉 徳重" userId="61863bed2814b00a" providerId="LiveId" clId="{D193A362-FB5C-460D-BDE1-5860852FF7D2}" dt="2025-03-08T05:27:22.132" v="310" actId="167"/>
          <ac:picMkLst>
            <pc:docMk/>
            <pc:sldMk cId="1551477950" sldId="319"/>
            <ac:picMk id="5" creationId="{79400602-381F-7EEE-2B4E-0C4A7B1424D7}"/>
          </ac:picMkLst>
        </pc:picChg>
        <pc:picChg chg="del">
          <ac:chgData name="順哉 徳重" userId="61863bed2814b00a" providerId="LiveId" clId="{D193A362-FB5C-460D-BDE1-5860852FF7D2}" dt="2025-03-08T05:26:32.914" v="303" actId="21"/>
          <ac:picMkLst>
            <pc:docMk/>
            <pc:sldMk cId="1551477950" sldId="319"/>
            <ac:picMk id="6" creationId="{6E096818-B79E-3F8C-C510-2C8351A2440A}"/>
          </ac:picMkLst>
        </pc:picChg>
        <pc:cxnChg chg="mod">
          <ac:chgData name="順哉 徳重" userId="61863bed2814b00a" providerId="LiveId" clId="{D193A362-FB5C-460D-BDE1-5860852FF7D2}" dt="2025-03-08T05:28:49.996" v="354" actId="14100"/>
          <ac:cxnSpMkLst>
            <pc:docMk/>
            <pc:sldMk cId="1551477950" sldId="319"/>
            <ac:cxnSpMk id="15" creationId="{EAF59BC0-6C54-36B0-E770-23B0DD905753}"/>
          </ac:cxnSpMkLst>
        </pc:cxnChg>
      </pc:sldChg>
      <pc:sldChg chg="addSp delSp modSp add mod">
        <pc:chgData name="順哉 徳重" userId="61863bed2814b00a" providerId="LiveId" clId="{D193A362-FB5C-460D-BDE1-5860852FF7D2}" dt="2025-03-08T05:34:22.252" v="385" actId="20577"/>
        <pc:sldMkLst>
          <pc:docMk/>
          <pc:sldMk cId="2020800196" sldId="320"/>
        </pc:sldMkLst>
        <pc:spChg chg="mod">
          <ac:chgData name="順哉 徳重" userId="61863bed2814b00a" providerId="LiveId" clId="{D193A362-FB5C-460D-BDE1-5860852FF7D2}" dt="2025-03-08T05:34:22.252" v="385" actId="20577"/>
          <ac:spMkLst>
            <pc:docMk/>
            <pc:sldMk cId="2020800196" sldId="320"/>
            <ac:spMk id="2" creationId="{6E7573A9-4E04-BABC-8246-A5205AB5EACC}"/>
          </ac:spMkLst>
        </pc:spChg>
        <pc:spChg chg="del">
          <ac:chgData name="順哉 徳重" userId="61863bed2814b00a" providerId="LiveId" clId="{D193A362-FB5C-460D-BDE1-5860852FF7D2}" dt="2025-03-08T05:30:51.195" v="384" actId="21"/>
          <ac:spMkLst>
            <pc:docMk/>
            <pc:sldMk cId="2020800196" sldId="320"/>
            <ac:spMk id="17" creationId="{62F10149-27D0-CFFD-E854-0A1500F9E8A3}"/>
          </ac:spMkLst>
        </pc:spChg>
        <pc:picChg chg="add mod ord">
          <ac:chgData name="順哉 徳重" userId="61863bed2814b00a" providerId="LiveId" clId="{D193A362-FB5C-460D-BDE1-5860852FF7D2}" dt="2025-03-08T05:30:41.549" v="382" actId="167"/>
          <ac:picMkLst>
            <pc:docMk/>
            <pc:sldMk cId="2020800196" sldId="320"/>
            <ac:picMk id="4" creationId="{79C194F5-7127-ED84-1EED-ACA8A54F81AB}"/>
          </ac:picMkLst>
        </pc:picChg>
        <pc:picChg chg="del">
          <ac:chgData name="順哉 徳重" userId="61863bed2814b00a" providerId="LiveId" clId="{D193A362-FB5C-460D-BDE1-5860852FF7D2}" dt="2025-03-08T05:30:23.144" v="378" actId="21"/>
          <ac:picMkLst>
            <pc:docMk/>
            <pc:sldMk cId="2020800196" sldId="320"/>
            <ac:picMk id="9" creationId="{3B9B80E0-49E7-332C-D229-7875A26A4D66}"/>
          </ac:picMkLst>
        </pc:picChg>
        <pc:cxnChg chg="del">
          <ac:chgData name="順哉 徳重" userId="61863bed2814b00a" providerId="LiveId" clId="{D193A362-FB5C-460D-BDE1-5860852FF7D2}" dt="2025-03-08T05:30:45.917" v="383" actId="21"/>
          <ac:cxnSpMkLst>
            <pc:docMk/>
            <pc:sldMk cId="2020800196" sldId="320"/>
            <ac:cxnSpMk id="15" creationId="{35FA730F-1B7F-0E06-D279-742588B60113}"/>
          </ac:cxnSpMkLst>
        </pc:cxnChg>
      </pc:sldChg>
      <pc:sldChg chg="addSp delSp modSp add mod">
        <pc:chgData name="順哉 徳重" userId="61863bed2814b00a" providerId="LiveId" clId="{D193A362-FB5C-460D-BDE1-5860852FF7D2}" dt="2025-03-08T05:48:04.219" v="443" actId="1076"/>
        <pc:sldMkLst>
          <pc:docMk/>
          <pc:sldMk cId="1130004046" sldId="321"/>
        </pc:sldMkLst>
        <pc:spChg chg="mod">
          <ac:chgData name="順哉 徳重" userId="61863bed2814b00a" providerId="LiveId" clId="{D193A362-FB5C-460D-BDE1-5860852FF7D2}" dt="2025-03-08T05:47:22.127" v="439" actId="20577"/>
          <ac:spMkLst>
            <pc:docMk/>
            <pc:sldMk cId="1130004046" sldId="321"/>
            <ac:spMk id="2" creationId="{B4F089CB-A850-2FD9-B04D-168F300017D6}"/>
          </ac:spMkLst>
        </pc:spChg>
        <pc:picChg chg="del">
          <ac:chgData name="順哉 徳重" userId="61863bed2814b00a" providerId="LiveId" clId="{D193A362-FB5C-460D-BDE1-5860852FF7D2}" dt="2025-03-08T05:47:37.253" v="440" actId="21"/>
          <ac:picMkLst>
            <pc:docMk/>
            <pc:sldMk cId="1130004046" sldId="321"/>
            <ac:picMk id="4" creationId="{EC7C0559-ECE8-0A8C-9DFC-8BF30C52A629}"/>
          </ac:picMkLst>
        </pc:picChg>
        <pc:picChg chg="add mod">
          <ac:chgData name="順哉 徳重" userId="61863bed2814b00a" providerId="LiveId" clId="{D193A362-FB5C-460D-BDE1-5860852FF7D2}" dt="2025-03-08T05:48:04.219" v="443" actId="1076"/>
          <ac:picMkLst>
            <pc:docMk/>
            <pc:sldMk cId="1130004046" sldId="321"/>
            <ac:picMk id="5" creationId="{92F36E98-808E-0670-87F4-27E479A06EE4}"/>
          </ac:picMkLst>
        </pc:picChg>
      </pc:sldChg>
      <pc:sldChg chg="addSp delSp modSp add mod">
        <pc:chgData name="順哉 徳重" userId="61863bed2814b00a" providerId="LiveId" clId="{D193A362-FB5C-460D-BDE1-5860852FF7D2}" dt="2025-03-08T06:59:07.766" v="486" actId="20577"/>
        <pc:sldMkLst>
          <pc:docMk/>
          <pc:sldMk cId="2626223541" sldId="322"/>
        </pc:sldMkLst>
        <pc:spChg chg="add mod">
          <ac:chgData name="順哉 徳重" userId="61863bed2814b00a" providerId="LiveId" clId="{D193A362-FB5C-460D-BDE1-5860852FF7D2}" dt="2025-03-08T06:59:07.766" v="486" actId="20577"/>
          <ac:spMkLst>
            <pc:docMk/>
            <pc:sldMk cId="2626223541" sldId="322"/>
            <ac:spMk id="3" creationId="{6A3C76A9-30CE-0FB8-69D2-BEDE6714D979}"/>
          </ac:spMkLst>
        </pc:spChg>
        <pc:spChg chg="add del mod">
          <ac:chgData name="順哉 徳重" userId="61863bed2814b00a" providerId="LiveId" clId="{D193A362-FB5C-460D-BDE1-5860852FF7D2}" dt="2025-03-08T06:58:54.058" v="468" actId="21"/>
          <ac:spMkLst>
            <pc:docMk/>
            <pc:sldMk cId="2626223541" sldId="322"/>
            <ac:spMk id="4" creationId="{9D5F8B36-12F6-BF55-F08A-95BD7DE57977}"/>
          </ac:spMkLst>
        </pc:spChg>
        <pc:spChg chg="del mod">
          <ac:chgData name="順哉 徳重" userId="61863bed2814b00a" providerId="LiveId" clId="{D193A362-FB5C-460D-BDE1-5860852FF7D2}" dt="2025-03-08T06:57:27.740" v="462" actId="21"/>
          <ac:spMkLst>
            <pc:docMk/>
            <pc:sldMk cId="2626223541" sldId="322"/>
            <ac:spMk id="5" creationId="{189A0BE0-A183-1561-DCBC-964B77C1975B}"/>
          </ac:spMkLst>
        </pc:spChg>
        <pc:spChg chg="del">
          <ac:chgData name="順哉 徳重" userId="61863bed2814b00a" providerId="LiveId" clId="{D193A362-FB5C-460D-BDE1-5860852FF7D2}" dt="2025-03-08T06:57:16.026" v="460" actId="21"/>
          <ac:spMkLst>
            <pc:docMk/>
            <pc:sldMk cId="2626223541" sldId="322"/>
            <ac:spMk id="15" creationId="{B3FFBE13-134A-0D9B-516B-04DFAFA93363}"/>
          </ac:spMkLst>
        </pc:spChg>
      </pc:sldChg>
      <pc:sldChg chg="addSp delSp modSp mod">
        <pc:chgData name="順哉 徳重" userId="61863bed2814b00a" providerId="LiveId" clId="{D193A362-FB5C-460D-BDE1-5860852FF7D2}" dt="2025-03-08T10:09:57.049" v="563" actId="1076"/>
        <pc:sldMkLst>
          <pc:docMk/>
          <pc:sldMk cId="3144951530" sldId="323"/>
        </pc:sldMkLst>
        <pc:spChg chg="mod">
          <ac:chgData name="順哉 徳重" userId="61863bed2814b00a" providerId="LiveId" clId="{D193A362-FB5C-460D-BDE1-5860852FF7D2}" dt="2025-03-08T07:15:13.713" v="558" actId="14100"/>
          <ac:spMkLst>
            <pc:docMk/>
            <pc:sldMk cId="3144951530" sldId="323"/>
            <ac:spMk id="2" creationId="{936743C7-6265-BE2A-01F1-84074BF2FBE2}"/>
          </ac:spMkLst>
        </pc:spChg>
        <pc:picChg chg="add mod">
          <ac:chgData name="順哉 徳重" userId="61863bed2814b00a" providerId="LiveId" clId="{D193A362-FB5C-460D-BDE1-5860852FF7D2}" dt="2025-03-08T10:09:57.049" v="563" actId="1076"/>
          <ac:picMkLst>
            <pc:docMk/>
            <pc:sldMk cId="3144951530" sldId="323"/>
            <ac:picMk id="4" creationId="{3D980029-300E-9D1D-F1B1-4EB7B9A9231B}"/>
          </ac:picMkLst>
        </pc:picChg>
        <pc:picChg chg="del">
          <ac:chgData name="順哉 徳重" userId="61863bed2814b00a" providerId="LiveId" clId="{D193A362-FB5C-460D-BDE1-5860852FF7D2}" dt="2025-03-08T07:14:18.312" v="547" actId="21"/>
          <ac:picMkLst>
            <pc:docMk/>
            <pc:sldMk cId="3144951530" sldId="323"/>
            <ac:picMk id="5" creationId="{673AA129-9A9C-5B66-23D0-2CAB1E297CB4}"/>
          </ac:picMkLst>
        </pc:picChg>
      </pc:sldChg>
      <pc:sldChg chg="addSp delSp modSp add mod">
        <pc:chgData name="順哉 徳重" userId="61863bed2814b00a" providerId="LiveId" clId="{D193A362-FB5C-460D-BDE1-5860852FF7D2}" dt="2025-03-08T10:59:12.914" v="720" actId="14100"/>
        <pc:sldMkLst>
          <pc:docMk/>
          <pc:sldMk cId="3396167365" sldId="324"/>
        </pc:sldMkLst>
        <pc:spChg chg="add mod">
          <ac:chgData name="順哉 徳重" userId="61863bed2814b00a" providerId="LiveId" clId="{D193A362-FB5C-460D-BDE1-5860852FF7D2}" dt="2025-03-08T10:59:12.914" v="720" actId="14100"/>
          <ac:spMkLst>
            <pc:docMk/>
            <pc:sldMk cId="3396167365" sldId="324"/>
            <ac:spMk id="3" creationId="{0348916D-2E4F-1C34-DEA5-3EA594AF0E74}"/>
          </ac:spMkLst>
        </pc:spChg>
        <pc:spChg chg="del">
          <ac:chgData name="順哉 徳重" userId="61863bed2814b00a" providerId="LiveId" clId="{D193A362-FB5C-460D-BDE1-5860852FF7D2}" dt="2025-03-08T10:10:24.718" v="566" actId="21"/>
          <ac:spMkLst>
            <pc:docMk/>
            <pc:sldMk cId="3396167365" sldId="324"/>
            <ac:spMk id="5" creationId="{C4796F1E-828B-F44F-01CB-0C6F7A1F03EF}"/>
          </ac:spMkLst>
        </pc:spChg>
      </pc:sldChg>
      <pc:sldChg chg="addSp delSp modSp add mod">
        <pc:chgData name="順哉 徳重" userId="61863bed2814b00a" providerId="LiveId" clId="{D193A362-FB5C-460D-BDE1-5860852FF7D2}" dt="2025-03-08T10:15:15.167" v="581" actId="14100"/>
        <pc:sldMkLst>
          <pc:docMk/>
          <pc:sldMk cId="3086625945" sldId="325"/>
        </pc:sldMkLst>
        <pc:spChg chg="del">
          <ac:chgData name="順哉 徳重" userId="61863bed2814b00a" providerId="LiveId" clId="{D193A362-FB5C-460D-BDE1-5860852FF7D2}" dt="2025-03-08T10:14:30.894" v="573" actId="21"/>
          <ac:spMkLst>
            <pc:docMk/>
            <pc:sldMk cId="3086625945" sldId="325"/>
            <ac:spMk id="3" creationId="{BECB5C8B-F467-8A3D-9AD2-31B5F24FCF3E}"/>
          </ac:spMkLst>
        </pc:spChg>
        <pc:spChg chg="add mod">
          <ac:chgData name="順哉 徳重" userId="61863bed2814b00a" providerId="LiveId" clId="{D193A362-FB5C-460D-BDE1-5860852FF7D2}" dt="2025-03-08T10:15:15.167" v="581" actId="14100"/>
          <ac:spMkLst>
            <pc:docMk/>
            <pc:sldMk cId="3086625945" sldId="325"/>
            <ac:spMk id="4" creationId="{596B8B1F-6094-E50F-D172-3CBEE61D1003}"/>
          </ac:spMkLst>
        </pc:spChg>
      </pc:sldChg>
      <pc:sldChg chg="addSp delSp modSp add mod">
        <pc:chgData name="順哉 徳重" userId="61863bed2814b00a" providerId="LiveId" clId="{D193A362-FB5C-460D-BDE1-5860852FF7D2}" dt="2025-03-08T10:39:40.851" v="604" actId="1076"/>
        <pc:sldMkLst>
          <pc:docMk/>
          <pc:sldMk cId="4031665970" sldId="326"/>
        </pc:sldMkLst>
        <pc:spChg chg="mod">
          <ac:chgData name="順哉 徳重" userId="61863bed2814b00a" providerId="LiveId" clId="{D193A362-FB5C-460D-BDE1-5860852FF7D2}" dt="2025-03-08T10:27:27.185" v="600" actId="20577"/>
          <ac:spMkLst>
            <pc:docMk/>
            <pc:sldMk cId="4031665970" sldId="326"/>
            <ac:spMk id="2" creationId="{9984A358-1745-4B37-9C91-71BF96120347}"/>
          </ac:spMkLst>
        </pc:spChg>
        <pc:picChg chg="del">
          <ac:chgData name="順哉 徳重" userId="61863bed2814b00a" providerId="LiveId" clId="{D193A362-FB5C-460D-BDE1-5860852FF7D2}" dt="2025-03-08T10:27:32.103" v="601" actId="21"/>
          <ac:picMkLst>
            <pc:docMk/>
            <pc:sldMk cId="4031665970" sldId="326"/>
            <ac:picMk id="4" creationId="{F3B9DBCC-D34E-C8C9-AF92-73D36BBA7E84}"/>
          </ac:picMkLst>
        </pc:picChg>
        <pc:picChg chg="add mod">
          <ac:chgData name="順哉 徳重" userId="61863bed2814b00a" providerId="LiveId" clId="{D193A362-FB5C-460D-BDE1-5860852FF7D2}" dt="2025-03-08T10:39:40.851" v="604" actId="1076"/>
          <ac:picMkLst>
            <pc:docMk/>
            <pc:sldMk cId="4031665970" sldId="326"/>
            <ac:picMk id="5" creationId="{5D35E12B-E4C3-D676-4815-301E8AF91BF7}"/>
          </ac:picMkLst>
        </pc:picChg>
      </pc:sldChg>
      <pc:sldChg chg="addSp delSp modSp add mod">
        <pc:chgData name="順哉 徳重" userId="61863bed2814b00a" providerId="LiveId" clId="{D193A362-FB5C-460D-BDE1-5860852FF7D2}" dt="2025-03-08T10:43:51.114" v="679" actId="14100"/>
        <pc:sldMkLst>
          <pc:docMk/>
          <pc:sldMk cId="3787258580" sldId="327"/>
        </pc:sldMkLst>
        <pc:spChg chg="mod">
          <ac:chgData name="順哉 徳重" userId="61863bed2814b00a" providerId="LiveId" clId="{D193A362-FB5C-460D-BDE1-5860852FF7D2}" dt="2025-03-08T10:43:04.252" v="673" actId="20577"/>
          <ac:spMkLst>
            <pc:docMk/>
            <pc:sldMk cId="3787258580" sldId="327"/>
            <ac:spMk id="2" creationId="{5210315C-B3B8-7C61-14E0-B4E8A0FC65CE}"/>
          </ac:spMkLst>
        </pc:spChg>
        <pc:spChg chg="add mod">
          <ac:chgData name="順哉 徳重" userId="61863bed2814b00a" providerId="LiveId" clId="{D193A362-FB5C-460D-BDE1-5860852FF7D2}" dt="2025-03-08T10:43:51.114" v="679" actId="14100"/>
          <ac:spMkLst>
            <pc:docMk/>
            <pc:sldMk cId="3787258580" sldId="327"/>
            <ac:spMk id="6" creationId="{9D26E487-B0BD-B480-20AD-F4C77F004607}"/>
          </ac:spMkLst>
        </pc:spChg>
        <pc:picChg chg="add mod">
          <ac:chgData name="順哉 徳重" userId="61863bed2814b00a" providerId="LiveId" clId="{D193A362-FB5C-460D-BDE1-5860852FF7D2}" dt="2025-03-08T10:42:20.869" v="609" actId="1076"/>
          <ac:picMkLst>
            <pc:docMk/>
            <pc:sldMk cId="3787258580" sldId="327"/>
            <ac:picMk id="4" creationId="{377D4124-B540-F60B-D2A1-772C7D5166F6}"/>
          </ac:picMkLst>
        </pc:picChg>
        <pc:picChg chg="del">
          <ac:chgData name="順哉 徳重" userId="61863bed2814b00a" providerId="LiveId" clId="{D193A362-FB5C-460D-BDE1-5860852FF7D2}" dt="2025-03-08T10:42:12.778" v="607" actId="21"/>
          <ac:picMkLst>
            <pc:docMk/>
            <pc:sldMk cId="3787258580" sldId="327"/>
            <ac:picMk id="5" creationId="{3B4B918D-A650-64F5-6DB8-40BE6AAC1F7B}"/>
          </ac:picMkLst>
        </pc:picChg>
      </pc:sldChg>
      <pc:sldChg chg="addSp delSp modSp add mod">
        <pc:chgData name="順哉 徳重" userId="61863bed2814b00a" providerId="LiveId" clId="{D193A362-FB5C-460D-BDE1-5860852FF7D2}" dt="2025-03-08T10:57:42.145" v="719" actId="14100"/>
        <pc:sldMkLst>
          <pc:docMk/>
          <pc:sldMk cId="3146405891" sldId="328"/>
        </pc:sldMkLst>
        <pc:spChg chg="mod">
          <ac:chgData name="順哉 徳重" userId="61863bed2814b00a" providerId="LiveId" clId="{D193A362-FB5C-460D-BDE1-5860852FF7D2}" dt="2025-03-08T10:44:48.019" v="714" actId="20577"/>
          <ac:spMkLst>
            <pc:docMk/>
            <pc:sldMk cId="3146405891" sldId="328"/>
            <ac:spMk id="2" creationId="{392F1BC5-A3BB-DC8B-D698-0011AF9AEFEA}"/>
          </ac:spMkLst>
        </pc:spChg>
        <pc:picChg chg="del">
          <ac:chgData name="順哉 徳重" userId="61863bed2814b00a" providerId="LiveId" clId="{D193A362-FB5C-460D-BDE1-5860852FF7D2}" dt="2025-03-08T10:44:20.903" v="681" actId="21"/>
          <ac:picMkLst>
            <pc:docMk/>
            <pc:sldMk cId="3146405891" sldId="328"/>
            <ac:picMk id="4" creationId="{846BBB57-A751-027F-67DE-B96217173BED}"/>
          </ac:picMkLst>
        </pc:picChg>
        <pc:picChg chg="add mod">
          <ac:chgData name="順哉 徳重" userId="61863bed2814b00a" providerId="LiveId" clId="{D193A362-FB5C-460D-BDE1-5860852FF7D2}" dt="2025-03-08T10:57:42.145" v="719" actId="14100"/>
          <ac:picMkLst>
            <pc:docMk/>
            <pc:sldMk cId="3146405891" sldId="328"/>
            <ac:picMk id="5" creationId="{52959AF8-4ECD-C9A5-9794-07C8495004FA}"/>
          </ac:picMkLst>
        </pc:picChg>
      </pc:sldChg>
      <pc:sldChg chg="addSp delSp modSp add mod">
        <pc:chgData name="順哉 徳重" userId="61863bed2814b00a" providerId="LiveId" clId="{D193A362-FB5C-460D-BDE1-5860852FF7D2}" dt="2025-03-08T11:05:30.959" v="728" actId="14100"/>
        <pc:sldMkLst>
          <pc:docMk/>
          <pc:sldMk cId="1173667508" sldId="329"/>
        </pc:sldMkLst>
        <pc:spChg chg="del">
          <ac:chgData name="順哉 徳重" userId="61863bed2814b00a" providerId="LiveId" clId="{D193A362-FB5C-460D-BDE1-5860852FF7D2}" dt="2025-03-08T11:04:34.806" v="722" actId="21"/>
          <ac:spMkLst>
            <pc:docMk/>
            <pc:sldMk cId="1173667508" sldId="329"/>
            <ac:spMk id="3" creationId="{CAFCA84B-9D71-71D1-A096-AC7CA98E4F15}"/>
          </ac:spMkLst>
        </pc:spChg>
        <pc:spChg chg="add mod">
          <ac:chgData name="順哉 徳重" userId="61863bed2814b00a" providerId="LiveId" clId="{D193A362-FB5C-460D-BDE1-5860852FF7D2}" dt="2025-03-08T11:05:30.959" v="728" actId="14100"/>
          <ac:spMkLst>
            <pc:docMk/>
            <pc:sldMk cId="1173667508" sldId="329"/>
            <ac:spMk id="4" creationId="{39225BB6-0F98-00A8-B7C4-8D35DD7294CA}"/>
          </ac:spMkLst>
        </pc:spChg>
      </pc:sldChg>
      <pc:sldChg chg="addSp delSp modSp add mod">
        <pc:chgData name="順哉 徳重" userId="61863bed2814b00a" providerId="LiveId" clId="{D193A362-FB5C-460D-BDE1-5860852FF7D2}" dt="2025-03-08T11:20:59.742" v="747" actId="14100"/>
        <pc:sldMkLst>
          <pc:docMk/>
          <pc:sldMk cId="3892884987" sldId="330"/>
        </pc:sldMkLst>
        <pc:spChg chg="mod">
          <ac:chgData name="順哉 徳重" userId="61863bed2814b00a" providerId="LiveId" clId="{D193A362-FB5C-460D-BDE1-5860852FF7D2}" dt="2025-03-08T11:10:29.623" v="732" actId="20577"/>
          <ac:spMkLst>
            <pc:docMk/>
            <pc:sldMk cId="3892884987" sldId="330"/>
            <ac:spMk id="2" creationId="{FAD8D32F-3477-7A09-A8AD-452D67CB45F1}"/>
          </ac:spMkLst>
        </pc:spChg>
        <pc:spChg chg="del">
          <ac:chgData name="順哉 徳重" userId="61863bed2814b00a" providerId="LiveId" clId="{D193A362-FB5C-460D-BDE1-5860852FF7D2}" dt="2025-03-08T11:20:48.907" v="745" actId="21"/>
          <ac:spMkLst>
            <pc:docMk/>
            <pc:sldMk cId="3892884987" sldId="330"/>
            <ac:spMk id="17" creationId="{1E230F07-2987-5560-17FD-C4E7992AB45D}"/>
          </ac:spMkLst>
        </pc:spChg>
        <pc:picChg chg="del">
          <ac:chgData name="順哉 徳重" userId="61863bed2814b00a" providerId="LiveId" clId="{D193A362-FB5C-460D-BDE1-5860852FF7D2}" dt="2025-03-08T11:20:11.565" v="742" actId="21"/>
          <ac:picMkLst>
            <pc:docMk/>
            <pc:sldMk cId="3892884987" sldId="330"/>
            <ac:picMk id="4" creationId="{A4EF60C3-D7F2-E303-2392-75FDD7ACEC91}"/>
          </ac:picMkLst>
        </pc:picChg>
        <pc:picChg chg="add mod">
          <ac:chgData name="順哉 徳重" userId="61863bed2814b00a" providerId="LiveId" clId="{D193A362-FB5C-460D-BDE1-5860852FF7D2}" dt="2025-03-08T11:11:07.210" v="735" actId="1076"/>
          <ac:picMkLst>
            <pc:docMk/>
            <pc:sldMk cId="3892884987" sldId="330"/>
            <ac:picMk id="5" creationId="{2FA361C8-AE2E-A69F-AB68-1CF39A4DD6EB}"/>
          </ac:picMkLst>
        </pc:picChg>
        <pc:picChg chg="del">
          <ac:chgData name="順哉 徳重" userId="61863bed2814b00a" providerId="LiveId" clId="{D193A362-FB5C-460D-BDE1-5860852FF7D2}" dt="2025-03-08T11:10:33.914" v="733" actId="21"/>
          <ac:picMkLst>
            <pc:docMk/>
            <pc:sldMk cId="3892884987" sldId="330"/>
            <ac:picMk id="6" creationId="{2E427347-527B-26BE-222D-F6CC6F6A3A99}"/>
          </ac:picMkLst>
        </pc:picChg>
        <pc:picChg chg="add mod">
          <ac:chgData name="順哉 徳重" userId="61863bed2814b00a" providerId="LiveId" clId="{D193A362-FB5C-460D-BDE1-5860852FF7D2}" dt="2025-03-08T11:20:59.742" v="747" actId="14100"/>
          <ac:picMkLst>
            <pc:docMk/>
            <pc:sldMk cId="3892884987" sldId="330"/>
            <ac:picMk id="8" creationId="{0B33C3B4-6308-1801-D23B-641D9B0CAB52}"/>
          </ac:picMkLst>
        </pc:picChg>
        <pc:cxnChg chg="del">
          <ac:chgData name="順哉 徳重" userId="61863bed2814b00a" providerId="LiveId" clId="{D193A362-FB5C-460D-BDE1-5860852FF7D2}" dt="2025-03-08T11:20:44.437" v="744" actId="21"/>
          <ac:cxnSpMkLst>
            <pc:docMk/>
            <pc:sldMk cId="3892884987" sldId="330"/>
            <ac:cxnSpMk id="15" creationId="{89F6B7B5-2FD3-70F1-663D-99DCBEF79E82}"/>
          </ac:cxnSpMkLst>
        </pc:cxnChg>
      </pc:sldChg>
      <pc:sldChg chg="addSp delSp modSp add mod">
        <pc:chgData name="順哉 徳重" userId="61863bed2814b00a" providerId="LiveId" clId="{D193A362-FB5C-460D-BDE1-5860852FF7D2}" dt="2025-03-08T11:32:34.596" v="789" actId="22"/>
        <pc:sldMkLst>
          <pc:docMk/>
          <pc:sldMk cId="3156649644" sldId="331"/>
        </pc:sldMkLst>
        <pc:spChg chg="mod">
          <ac:chgData name="順哉 徳重" userId="61863bed2814b00a" providerId="LiveId" clId="{D193A362-FB5C-460D-BDE1-5860852FF7D2}" dt="2025-03-08T11:24:37.769" v="768" actId="20577"/>
          <ac:spMkLst>
            <pc:docMk/>
            <pc:sldMk cId="3156649644" sldId="331"/>
            <ac:spMk id="2" creationId="{72F29971-B43F-DCE5-DB6D-FE26FF391A10}"/>
          </ac:spMkLst>
        </pc:spChg>
        <pc:picChg chg="add mod">
          <ac:chgData name="順哉 徳重" userId="61863bed2814b00a" providerId="LiveId" clId="{D193A362-FB5C-460D-BDE1-5860852FF7D2}" dt="2025-03-08T11:25:29.849" v="773" actId="14100"/>
          <ac:picMkLst>
            <pc:docMk/>
            <pc:sldMk cId="3156649644" sldId="331"/>
            <ac:picMk id="4" creationId="{59BCFC66-77C9-FA20-E5AD-0E06F15D6EF8}"/>
          </ac:picMkLst>
        </pc:picChg>
        <pc:picChg chg="del">
          <ac:chgData name="順哉 徳重" userId="61863bed2814b00a" providerId="LiveId" clId="{D193A362-FB5C-460D-BDE1-5860852FF7D2}" dt="2025-03-08T11:25:01.771" v="769" actId="21"/>
          <ac:picMkLst>
            <pc:docMk/>
            <pc:sldMk cId="3156649644" sldId="331"/>
            <ac:picMk id="5" creationId="{68F55A5D-5DFA-C53D-51C5-612C3A15A857}"/>
          </ac:picMkLst>
        </pc:picChg>
        <pc:picChg chg="add mod">
          <ac:chgData name="順哉 徳重" userId="61863bed2814b00a" providerId="LiveId" clId="{D193A362-FB5C-460D-BDE1-5860852FF7D2}" dt="2025-03-08T11:26:30.003" v="778" actId="1076"/>
          <ac:picMkLst>
            <pc:docMk/>
            <pc:sldMk cId="3156649644" sldId="331"/>
            <ac:picMk id="7" creationId="{9C0A4CC1-E978-F505-3168-15500C277770}"/>
          </ac:picMkLst>
        </pc:picChg>
        <pc:picChg chg="del">
          <ac:chgData name="順哉 徳重" userId="61863bed2814b00a" providerId="LiveId" clId="{D193A362-FB5C-460D-BDE1-5860852FF7D2}" dt="2025-03-08T11:25:04.933" v="770" actId="21"/>
          <ac:picMkLst>
            <pc:docMk/>
            <pc:sldMk cId="3156649644" sldId="331"/>
            <ac:picMk id="8" creationId="{667CDA9D-A565-E2E9-05C3-271BEB64D665}"/>
          </ac:picMkLst>
        </pc:picChg>
        <pc:picChg chg="add mod">
          <ac:chgData name="順哉 徳重" userId="61863bed2814b00a" providerId="LiveId" clId="{D193A362-FB5C-460D-BDE1-5860852FF7D2}" dt="2025-03-08T11:27:16.621" v="783" actId="1076"/>
          <ac:picMkLst>
            <pc:docMk/>
            <pc:sldMk cId="3156649644" sldId="331"/>
            <ac:picMk id="10" creationId="{DC51C770-12BB-C7A7-0380-14B1EC72170B}"/>
          </ac:picMkLst>
        </pc:picChg>
        <pc:picChg chg="add mod">
          <ac:chgData name="順哉 徳重" userId="61863bed2814b00a" providerId="LiveId" clId="{D193A362-FB5C-460D-BDE1-5860852FF7D2}" dt="2025-03-08T11:27:57.226" v="787" actId="1076"/>
          <ac:picMkLst>
            <pc:docMk/>
            <pc:sldMk cId="3156649644" sldId="331"/>
            <ac:picMk id="12" creationId="{DEFD8040-DAF5-BA1A-2F4C-26BAC2534C89}"/>
          </ac:picMkLst>
        </pc:picChg>
        <pc:picChg chg="add del">
          <ac:chgData name="順哉 徳重" userId="61863bed2814b00a" providerId="LiveId" clId="{D193A362-FB5C-460D-BDE1-5860852FF7D2}" dt="2025-03-08T11:32:34.596" v="789" actId="22"/>
          <ac:picMkLst>
            <pc:docMk/>
            <pc:sldMk cId="3156649644" sldId="331"/>
            <ac:picMk id="14" creationId="{9B6B234F-5F3C-CD4F-420E-96B550E9E303}"/>
          </ac:picMkLst>
        </pc:picChg>
      </pc:sldChg>
      <pc:sldChg chg="addSp delSp modSp new mod">
        <pc:chgData name="順哉 徳重" userId="61863bed2814b00a" providerId="LiveId" clId="{D193A362-FB5C-460D-BDE1-5860852FF7D2}" dt="2025-03-08T11:33:11.391" v="794" actId="1076"/>
        <pc:sldMkLst>
          <pc:docMk/>
          <pc:sldMk cId="1014549437" sldId="332"/>
        </pc:sldMkLst>
        <pc:spChg chg="del">
          <ac:chgData name="順哉 徳重" userId="61863bed2814b00a" providerId="LiveId" clId="{D193A362-FB5C-460D-BDE1-5860852FF7D2}" dt="2025-03-08T11:32:45.017" v="791" actId="21"/>
          <ac:spMkLst>
            <pc:docMk/>
            <pc:sldMk cId="1014549437" sldId="332"/>
            <ac:spMk id="2" creationId="{07D578FD-272C-480D-5FF7-27EC84013D32}"/>
          </ac:spMkLst>
        </pc:spChg>
        <pc:picChg chg="add mod">
          <ac:chgData name="順哉 徳重" userId="61863bed2814b00a" providerId="LiveId" clId="{D193A362-FB5C-460D-BDE1-5860852FF7D2}" dt="2025-03-08T11:33:11.391" v="794" actId="1076"/>
          <ac:picMkLst>
            <pc:docMk/>
            <pc:sldMk cId="1014549437" sldId="332"/>
            <ac:picMk id="4" creationId="{E4BFFC56-61EC-C241-1895-B6CE7C9ED80E}"/>
          </ac:picMkLst>
        </pc:picChg>
      </pc:sldChg>
    </pc:docChg>
  </pc:docChgLst>
  <pc:docChgLst>
    <pc:chgData name="順哉 徳重" userId="61863bed2814b00a" providerId="LiveId" clId="{DDF26691-606D-4AD2-A758-D877697794C8}"/>
    <pc:docChg chg="undo custSel addSld delSld modSld">
      <pc:chgData name="順哉 徳重" userId="61863bed2814b00a" providerId="LiveId" clId="{DDF26691-606D-4AD2-A758-D877697794C8}" dt="2025-03-02T09:44:37.168" v="1684" actId="1076"/>
      <pc:docMkLst>
        <pc:docMk/>
      </pc:docMkLst>
      <pc:sldChg chg="modSp del mod">
        <pc:chgData name="順哉 徳重" userId="61863bed2814b00a" providerId="LiveId" clId="{DDF26691-606D-4AD2-A758-D877697794C8}" dt="2025-03-02T06:53:29.637" v="944" actId="2696"/>
        <pc:sldMkLst>
          <pc:docMk/>
          <pc:sldMk cId="2911874208" sldId="265"/>
        </pc:sldMkLst>
      </pc:sldChg>
      <pc:sldChg chg="addSp delSp modSp mod">
        <pc:chgData name="順哉 徳重" userId="61863bed2814b00a" providerId="LiveId" clId="{DDF26691-606D-4AD2-A758-D877697794C8}" dt="2025-03-02T09:32:10.171" v="1660" actId="1076"/>
        <pc:sldMkLst>
          <pc:docMk/>
          <pc:sldMk cId="662395573" sldId="276"/>
        </pc:sldMkLst>
      </pc:sldChg>
      <pc:sldChg chg="addSp delSp modSp new mod">
        <pc:chgData name="順哉 徳重" userId="61863bed2814b00a" providerId="LiveId" clId="{DDF26691-606D-4AD2-A758-D877697794C8}" dt="2025-03-02T05:26:10.063" v="30" actId="1076"/>
        <pc:sldMkLst>
          <pc:docMk/>
          <pc:sldMk cId="4246808139" sldId="283"/>
        </pc:sldMkLst>
      </pc:sldChg>
      <pc:sldChg chg="addSp delSp modSp new add del mod">
        <pc:chgData name="順哉 徳重" userId="61863bed2814b00a" providerId="LiveId" clId="{DDF26691-606D-4AD2-A758-D877697794C8}" dt="2025-03-02T05:46:37.666" v="178" actId="1076"/>
        <pc:sldMkLst>
          <pc:docMk/>
          <pc:sldMk cId="2163119191" sldId="284"/>
        </pc:sldMkLst>
      </pc:sldChg>
      <pc:sldChg chg="addSp delSp modSp new mod">
        <pc:chgData name="順哉 徳重" userId="61863bed2814b00a" providerId="LiveId" clId="{DDF26691-606D-4AD2-A758-D877697794C8}" dt="2025-03-02T05:37:46.895" v="143" actId="1076"/>
        <pc:sldMkLst>
          <pc:docMk/>
          <pc:sldMk cId="3750373122" sldId="285"/>
        </pc:sldMkLst>
      </pc:sldChg>
      <pc:sldChg chg="addSp delSp modSp new mod">
        <pc:chgData name="順哉 徳重" userId="61863bed2814b00a" providerId="LiveId" clId="{DDF26691-606D-4AD2-A758-D877697794C8}" dt="2025-03-02T05:48:19.681" v="181" actId="1076"/>
        <pc:sldMkLst>
          <pc:docMk/>
          <pc:sldMk cId="2958651972" sldId="286"/>
        </pc:sldMkLst>
      </pc:sldChg>
      <pc:sldChg chg="addSp modSp add mod">
        <pc:chgData name="順哉 徳重" userId="61863bed2814b00a" providerId="LiveId" clId="{DDF26691-606D-4AD2-A758-D877697794C8}" dt="2025-03-02T05:51:45.297" v="184" actId="1076"/>
        <pc:sldMkLst>
          <pc:docMk/>
          <pc:sldMk cId="2227412746" sldId="287"/>
        </pc:sldMkLst>
      </pc:sldChg>
      <pc:sldChg chg="addSp delSp modSp add mod">
        <pc:chgData name="順哉 徳重" userId="61863bed2814b00a" providerId="LiveId" clId="{DDF26691-606D-4AD2-A758-D877697794C8}" dt="2025-03-02T06:02:41.479" v="222" actId="20577"/>
        <pc:sldMkLst>
          <pc:docMk/>
          <pc:sldMk cId="2704416719" sldId="288"/>
        </pc:sldMkLst>
      </pc:sldChg>
      <pc:sldChg chg="addSp modSp add mod">
        <pc:chgData name="順哉 徳重" userId="61863bed2814b00a" providerId="LiveId" clId="{DDF26691-606D-4AD2-A758-D877697794C8}" dt="2025-03-02T06:04:05.144" v="227" actId="1076"/>
        <pc:sldMkLst>
          <pc:docMk/>
          <pc:sldMk cId="3115318069" sldId="289"/>
        </pc:sldMkLst>
      </pc:sldChg>
      <pc:sldChg chg="addSp modSp add mod">
        <pc:chgData name="順哉 徳重" userId="61863bed2814b00a" providerId="LiveId" clId="{DDF26691-606D-4AD2-A758-D877697794C8}" dt="2025-03-02T06:04:41.605" v="229" actId="1076"/>
        <pc:sldMkLst>
          <pc:docMk/>
          <pc:sldMk cId="1424874615" sldId="290"/>
        </pc:sldMkLst>
      </pc:sldChg>
      <pc:sldChg chg="addSp modSp add mod">
        <pc:chgData name="順哉 徳重" userId="61863bed2814b00a" providerId="LiveId" clId="{DDF26691-606D-4AD2-A758-D877697794C8}" dt="2025-03-02T06:09:30.243" v="275" actId="1076"/>
        <pc:sldMkLst>
          <pc:docMk/>
          <pc:sldMk cId="2710696968" sldId="291"/>
        </pc:sldMkLst>
      </pc:sldChg>
      <pc:sldChg chg="addSp modSp add mod">
        <pc:chgData name="順哉 徳重" userId="61863bed2814b00a" providerId="LiveId" clId="{DDF26691-606D-4AD2-A758-D877697794C8}" dt="2025-03-02T06:11:02.992" v="279" actId="1076"/>
        <pc:sldMkLst>
          <pc:docMk/>
          <pc:sldMk cId="2821380008" sldId="292"/>
        </pc:sldMkLst>
      </pc:sldChg>
      <pc:sldChg chg="addSp modSp add mod">
        <pc:chgData name="順哉 徳重" userId="61863bed2814b00a" providerId="LiveId" clId="{DDF26691-606D-4AD2-A758-D877697794C8}" dt="2025-03-02T06:12:50.534" v="282" actId="1076"/>
        <pc:sldMkLst>
          <pc:docMk/>
          <pc:sldMk cId="3874668087" sldId="293"/>
        </pc:sldMkLst>
      </pc:sldChg>
      <pc:sldChg chg="addSp delSp modSp add mod">
        <pc:chgData name="順哉 徳重" userId="61863bed2814b00a" providerId="LiveId" clId="{DDF26691-606D-4AD2-A758-D877697794C8}" dt="2025-03-02T07:10:49.559" v="1068" actId="1076"/>
        <pc:sldMkLst>
          <pc:docMk/>
          <pc:sldMk cId="1206640958" sldId="294"/>
        </pc:sldMkLst>
      </pc:sldChg>
      <pc:sldChg chg="addSp delSp modSp add mod">
        <pc:chgData name="順哉 徳重" userId="61863bed2814b00a" providerId="LiveId" clId="{DDF26691-606D-4AD2-A758-D877697794C8}" dt="2025-03-02T07:45:31.710" v="1130" actId="20577"/>
        <pc:sldMkLst>
          <pc:docMk/>
          <pc:sldMk cId="1812009870" sldId="295"/>
        </pc:sldMkLst>
      </pc:sldChg>
      <pc:sldChg chg="add">
        <pc:chgData name="順哉 徳重" userId="61863bed2814b00a" providerId="LiveId" clId="{DDF26691-606D-4AD2-A758-D877697794C8}" dt="2025-03-02T05:38:16.219" v="155"/>
        <pc:sldMkLst>
          <pc:docMk/>
          <pc:sldMk cId="2033687338" sldId="296"/>
        </pc:sldMkLst>
      </pc:sldChg>
      <pc:sldChg chg="add">
        <pc:chgData name="順哉 徳重" userId="61863bed2814b00a" providerId="LiveId" clId="{DDF26691-606D-4AD2-A758-D877697794C8}" dt="2025-03-02T05:38:16.248" v="156"/>
        <pc:sldMkLst>
          <pc:docMk/>
          <pc:sldMk cId="3250344231" sldId="297"/>
        </pc:sldMkLst>
      </pc:sldChg>
      <pc:sldChg chg="add">
        <pc:chgData name="順哉 徳重" userId="61863bed2814b00a" providerId="LiveId" clId="{DDF26691-606D-4AD2-A758-D877697794C8}" dt="2025-03-02T05:38:16.285" v="157"/>
        <pc:sldMkLst>
          <pc:docMk/>
          <pc:sldMk cId="3342219760" sldId="298"/>
        </pc:sldMkLst>
      </pc:sldChg>
      <pc:sldChg chg="add">
        <pc:chgData name="順哉 徳重" userId="61863bed2814b00a" providerId="LiveId" clId="{DDF26691-606D-4AD2-A758-D877697794C8}" dt="2025-03-02T05:38:16.320" v="158"/>
        <pc:sldMkLst>
          <pc:docMk/>
          <pc:sldMk cId="3978558552" sldId="299"/>
        </pc:sldMkLst>
      </pc:sldChg>
      <pc:sldChg chg="add">
        <pc:chgData name="順哉 徳重" userId="61863bed2814b00a" providerId="LiveId" clId="{DDF26691-606D-4AD2-A758-D877697794C8}" dt="2025-03-02T05:38:16.351" v="159"/>
        <pc:sldMkLst>
          <pc:docMk/>
          <pc:sldMk cId="1087792696" sldId="300"/>
        </pc:sldMkLst>
      </pc:sldChg>
      <pc:sldChg chg="add">
        <pc:chgData name="順哉 徳重" userId="61863bed2814b00a" providerId="LiveId" clId="{DDF26691-606D-4AD2-A758-D877697794C8}" dt="2025-03-02T05:38:16.385" v="160"/>
        <pc:sldMkLst>
          <pc:docMk/>
          <pc:sldMk cId="3897212151" sldId="301"/>
        </pc:sldMkLst>
      </pc:sldChg>
      <pc:sldChg chg="add">
        <pc:chgData name="順哉 徳重" userId="61863bed2814b00a" providerId="LiveId" clId="{DDF26691-606D-4AD2-A758-D877697794C8}" dt="2025-03-02T05:38:16.414" v="161"/>
        <pc:sldMkLst>
          <pc:docMk/>
          <pc:sldMk cId="3868356635" sldId="302"/>
        </pc:sldMkLst>
      </pc:sldChg>
      <pc:sldChg chg="add">
        <pc:chgData name="順哉 徳重" userId="61863bed2814b00a" providerId="LiveId" clId="{DDF26691-606D-4AD2-A758-D877697794C8}" dt="2025-03-02T05:38:16.440" v="162"/>
        <pc:sldMkLst>
          <pc:docMk/>
          <pc:sldMk cId="3167006627" sldId="303"/>
        </pc:sldMkLst>
      </pc:sldChg>
      <pc:sldChg chg="add">
        <pc:chgData name="順哉 徳重" userId="61863bed2814b00a" providerId="LiveId" clId="{DDF26691-606D-4AD2-A758-D877697794C8}" dt="2025-03-02T05:38:16.479" v="163"/>
        <pc:sldMkLst>
          <pc:docMk/>
          <pc:sldMk cId="372199192" sldId="304"/>
        </pc:sldMkLst>
      </pc:sldChg>
      <pc:sldChg chg="add">
        <pc:chgData name="順哉 徳重" userId="61863bed2814b00a" providerId="LiveId" clId="{DDF26691-606D-4AD2-A758-D877697794C8}" dt="2025-03-02T05:38:16.505" v="164"/>
        <pc:sldMkLst>
          <pc:docMk/>
          <pc:sldMk cId="3066766252" sldId="305"/>
        </pc:sldMkLst>
      </pc:sldChg>
      <pc:sldChg chg="add">
        <pc:chgData name="順哉 徳重" userId="61863bed2814b00a" providerId="LiveId" clId="{DDF26691-606D-4AD2-A758-D877697794C8}" dt="2025-03-02T05:38:16.551" v="165"/>
        <pc:sldMkLst>
          <pc:docMk/>
          <pc:sldMk cId="736759292" sldId="306"/>
        </pc:sldMkLst>
      </pc:sldChg>
      <pc:sldChg chg="add">
        <pc:chgData name="順哉 徳重" userId="61863bed2814b00a" providerId="LiveId" clId="{DDF26691-606D-4AD2-A758-D877697794C8}" dt="2025-03-02T05:38:16.568" v="166"/>
        <pc:sldMkLst>
          <pc:docMk/>
          <pc:sldMk cId="2824688635" sldId="307"/>
        </pc:sldMkLst>
      </pc:sldChg>
      <pc:sldChg chg="add">
        <pc:chgData name="順哉 徳重" userId="61863bed2814b00a" providerId="LiveId" clId="{DDF26691-606D-4AD2-A758-D877697794C8}" dt="2025-03-02T05:38:16.614" v="167"/>
        <pc:sldMkLst>
          <pc:docMk/>
          <pc:sldMk cId="1355845272" sldId="308"/>
        </pc:sldMkLst>
      </pc:sldChg>
      <pc:sldChg chg="add">
        <pc:chgData name="順哉 徳重" userId="61863bed2814b00a" providerId="LiveId" clId="{DDF26691-606D-4AD2-A758-D877697794C8}" dt="2025-03-02T05:38:16.646" v="168"/>
        <pc:sldMkLst>
          <pc:docMk/>
          <pc:sldMk cId="2796761979" sldId="309"/>
        </pc:sldMkLst>
      </pc:sldChg>
      <pc:sldChg chg="add">
        <pc:chgData name="順哉 徳重" userId="61863bed2814b00a" providerId="LiveId" clId="{DDF26691-606D-4AD2-A758-D877697794C8}" dt="2025-03-02T05:38:16.677" v="169"/>
        <pc:sldMkLst>
          <pc:docMk/>
          <pc:sldMk cId="1701046497" sldId="310"/>
        </pc:sldMkLst>
      </pc:sldChg>
      <pc:sldChg chg="add">
        <pc:chgData name="順哉 徳重" userId="61863bed2814b00a" providerId="LiveId" clId="{DDF26691-606D-4AD2-A758-D877697794C8}" dt="2025-03-02T05:38:16.709" v="170"/>
        <pc:sldMkLst>
          <pc:docMk/>
          <pc:sldMk cId="1593607542" sldId="311"/>
        </pc:sldMkLst>
      </pc:sldChg>
      <pc:sldChg chg="add">
        <pc:chgData name="順哉 徳重" userId="61863bed2814b00a" providerId="LiveId" clId="{DDF26691-606D-4AD2-A758-D877697794C8}" dt="2025-03-02T05:38:16.741" v="171"/>
        <pc:sldMkLst>
          <pc:docMk/>
          <pc:sldMk cId="2306162028" sldId="312"/>
        </pc:sldMkLst>
      </pc:sldChg>
      <pc:sldChg chg="add">
        <pc:chgData name="順哉 徳重" userId="61863bed2814b00a" providerId="LiveId" clId="{DDF26691-606D-4AD2-A758-D877697794C8}" dt="2025-03-02T05:38:16.772" v="172"/>
        <pc:sldMkLst>
          <pc:docMk/>
          <pc:sldMk cId="3610076014" sldId="313"/>
        </pc:sldMkLst>
      </pc:sldChg>
      <pc:sldChg chg="addSp delSp modSp new mod">
        <pc:chgData name="順哉 徳重" userId="61863bed2814b00a" providerId="LiveId" clId="{DDF26691-606D-4AD2-A758-D877697794C8}" dt="2025-03-02T06:59:38.986" v="1007" actId="1076"/>
        <pc:sldMkLst>
          <pc:docMk/>
          <pc:sldMk cId="613298679" sldId="314"/>
        </pc:sldMkLst>
      </pc:sldChg>
      <pc:sldChg chg="addSp modSp new mod">
        <pc:chgData name="順哉 徳重" userId="61863bed2814b00a" providerId="LiveId" clId="{DDF26691-606D-4AD2-A758-D877697794C8}" dt="2025-03-02T07:47:50.011" v="1135" actId="1076"/>
        <pc:sldMkLst>
          <pc:docMk/>
          <pc:sldMk cId="435369890" sldId="315"/>
        </pc:sldMkLst>
      </pc:sldChg>
      <pc:sldChg chg="addSp delSp modSp mod">
        <pc:chgData name="順哉 徳重" userId="61863bed2814b00a" providerId="LiveId" clId="{DDF26691-606D-4AD2-A758-D877697794C8}" dt="2025-03-02T09:44:37.168" v="1684" actId="1076"/>
        <pc:sldMkLst>
          <pc:docMk/>
          <pc:sldMk cId="1978824316" sldId="316"/>
        </pc:sldMkLst>
        <pc:spChg chg="mod">
          <ac:chgData name="順哉 徳重" userId="61863bed2814b00a" providerId="LiveId" clId="{DDF26691-606D-4AD2-A758-D877697794C8}" dt="2025-03-02T09:31:16.147" v="1648" actId="1076"/>
          <ac:spMkLst>
            <pc:docMk/>
            <pc:sldMk cId="1978824316" sldId="316"/>
            <ac:spMk id="9" creationId="{5D2D7FAF-AD1F-3759-E057-97EA0D7F4AD4}"/>
          </ac:spMkLst>
        </pc:spChg>
        <pc:spChg chg="mod">
          <ac:chgData name="順哉 徳重" userId="61863bed2814b00a" providerId="LiveId" clId="{DDF26691-606D-4AD2-A758-D877697794C8}" dt="2025-03-02T07:49:46.041" v="1145" actId="20577"/>
          <ac:spMkLst>
            <pc:docMk/>
            <pc:sldMk cId="1978824316" sldId="316"/>
            <ac:spMk id="19" creationId="{CDB2D7F9-DD54-DD70-5ED8-F4927646F845}"/>
          </ac:spMkLst>
        </pc:spChg>
        <pc:spChg chg="mod">
          <ac:chgData name="順哉 徳重" userId="61863bed2814b00a" providerId="LiveId" clId="{DDF26691-606D-4AD2-A758-D877697794C8}" dt="2025-03-02T09:37:42.190" v="1665" actId="1076"/>
          <ac:spMkLst>
            <pc:docMk/>
            <pc:sldMk cId="1978824316" sldId="316"/>
            <ac:spMk id="20" creationId="{52518A45-4D01-7E59-9612-A3814C7D6E7B}"/>
          </ac:spMkLst>
        </pc:spChg>
        <pc:spChg chg="mod">
          <ac:chgData name="順哉 徳重" userId="61863bed2814b00a" providerId="LiveId" clId="{DDF26691-606D-4AD2-A758-D877697794C8}" dt="2025-03-02T09:30:48.995" v="1644" actId="1076"/>
          <ac:spMkLst>
            <pc:docMk/>
            <pc:sldMk cId="1978824316" sldId="316"/>
            <ac:spMk id="25" creationId="{DF52890E-5CC1-7E9B-AB4C-148C27A16AE1}"/>
          </ac:spMkLst>
        </pc:spChg>
        <pc:spChg chg="mod">
          <ac:chgData name="順哉 徳重" userId="61863bed2814b00a" providerId="LiveId" clId="{DDF26691-606D-4AD2-A758-D877697794C8}" dt="2025-03-02T08:38:47.104" v="1344" actId="1076"/>
          <ac:spMkLst>
            <pc:docMk/>
            <pc:sldMk cId="1978824316" sldId="316"/>
            <ac:spMk id="27" creationId="{208E7B43-A303-FE43-C093-C88F2E635011}"/>
          </ac:spMkLst>
        </pc:spChg>
        <pc:spChg chg="mod">
          <ac:chgData name="順哉 徳重" userId="61863bed2814b00a" providerId="LiveId" clId="{DDF26691-606D-4AD2-A758-D877697794C8}" dt="2025-03-02T09:36:30.818" v="1662" actId="14100"/>
          <ac:spMkLst>
            <pc:docMk/>
            <pc:sldMk cId="1978824316" sldId="316"/>
            <ac:spMk id="28" creationId="{FC7F3ED1-3429-F450-D433-8E96A8D079D7}"/>
          </ac:spMkLst>
        </pc:spChg>
        <pc:spChg chg="mod">
          <ac:chgData name="順哉 徳重" userId="61863bed2814b00a" providerId="LiveId" clId="{DDF26691-606D-4AD2-A758-D877697794C8}" dt="2025-03-02T09:36:36.516" v="1663" actId="14100"/>
          <ac:spMkLst>
            <pc:docMk/>
            <pc:sldMk cId="1978824316" sldId="316"/>
            <ac:spMk id="29" creationId="{D4AD7610-DD3A-8368-6843-42FB0F47A043}"/>
          </ac:spMkLst>
        </pc:spChg>
        <pc:spChg chg="add mod">
          <ac:chgData name="順哉 徳重" userId="61863bed2814b00a" providerId="LiveId" clId="{DDF26691-606D-4AD2-A758-D877697794C8}" dt="2025-03-02T08:43:02.433" v="1463" actId="20577"/>
          <ac:spMkLst>
            <pc:docMk/>
            <pc:sldMk cId="1978824316" sldId="316"/>
            <ac:spMk id="30" creationId="{D746EB8D-17A1-E7CA-DAB8-DFE9FFD7B5B2}"/>
          </ac:spMkLst>
        </pc:spChg>
        <pc:spChg chg="mod">
          <ac:chgData name="順哉 徳重" userId="61863bed2814b00a" providerId="LiveId" clId="{DDF26691-606D-4AD2-A758-D877697794C8}" dt="2025-03-02T08:39:35.592" v="1362" actId="1076"/>
          <ac:spMkLst>
            <pc:docMk/>
            <pc:sldMk cId="1978824316" sldId="316"/>
            <ac:spMk id="32" creationId="{5466D2F2-6236-B7C4-3FF6-907D9081A9B2}"/>
          </ac:spMkLst>
        </pc:spChg>
        <pc:spChg chg="mod">
          <ac:chgData name="順哉 徳重" userId="61863bed2814b00a" providerId="LiveId" clId="{DDF26691-606D-4AD2-A758-D877697794C8}" dt="2025-03-02T09:30:34.729" v="1641" actId="1076"/>
          <ac:spMkLst>
            <pc:docMk/>
            <pc:sldMk cId="1978824316" sldId="316"/>
            <ac:spMk id="33" creationId="{016F2319-705E-13DB-F3CB-57AA0EDC286C}"/>
          </ac:spMkLst>
        </pc:spChg>
        <pc:spChg chg="mod">
          <ac:chgData name="順哉 徳重" userId="61863bed2814b00a" providerId="LiveId" clId="{DDF26691-606D-4AD2-A758-D877697794C8}" dt="2025-03-02T07:52:12.804" v="1152" actId="1076"/>
          <ac:spMkLst>
            <pc:docMk/>
            <pc:sldMk cId="1978824316" sldId="316"/>
            <ac:spMk id="39" creationId="{C455D09A-D5A2-399C-3EFE-983A164F68BB}"/>
          </ac:spMkLst>
        </pc:spChg>
        <pc:spChg chg="add mod">
          <ac:chgData name="順哉 徳重" userId="61863bed2814b00a" providerId="LiveId" clId="{DDF26691-606D-4AD2-A758-D877697794C8}" dt="2025-03-02T09:26:59.309" v="1567" actId="1076"/>
          <ac:spMkLst>
            <pc:docMk/>
            <pc:sldMk cId="1978824316" sldId="316"/>
            <ac:spMk id="51" creationId="{6845FA5F-167A-EC11-AC55-A1DF11DC6A12}"/>
          </ac:spMkLst>
        </pc:spChg>
        <pc:spChg chg="add mod">
          <ac:chgData name="順哉 徳重" userId="61863bed2814b00a" providerId="LiveId" clId="{DDF26691-606D-4AD2-A758-D877697794C8}" dt="2025-03-02T09:27:52.651" v="1581" actId="1076"/>
          <ac:spMkLst>
            <pc:docMk/>
            <pc:sldMk cId="1978824316" sldId="316"/>
            <ac:spMk id="53" creationId="{A935842F-3B15-9F09-247A-DACBF5DB43A1}"/>
          </ac:spMkLst>
        </pc:spChg>
        <pc:spChg chg="mod">
          <ac:chgData name="順哉 徳重" userId="61863bed2814b00a" providerId="LiveId" clId="{DDF26691-606D-4AD2-A758-D877697794C8}" dt="2025-03-02T09:43:36.382" v="1673" actId="1076"/>
          <ac:spMkLst>
            <pc:docMk/>
            <pc:sldMk cId="1978824316" sldId="316"/>
            <ac:spMk id="61" creationId="{14657BE2-7A91-9694-C4FD-F173DCCD5330}"/>
          </ac:spMkLst>
        </pc:spChg>
        <pc:spChg chg="mod">
          <ac:chgData name="順哉 徳重" userId="61863bed2814b00a" providerId="LiveId" clId="{DDF26691-606D-4AD2-A758-D877697794C8}" dt="2025-03-02T09:22:18.072" v="1547" actId="1076"/>
          <ac:spMkLst>
            <pc:docMk/>
            <pc:sldMk cId="1978824316" sldId="316"/>
            <ac:spMk id="62" creationId="{080DC2C9-4449-A2B4-1DA2-925718916033}"/>
          </ac:spMkLst>
        </pc:spChg>
        <pc:spChg chg="add mod">
          <ac:chgData name="順哉 徳重" userId="61863bed2814b00a" providerId="LiveId" clId="{DDF26691-606D-4AD2-A758-D877697794C8}" dt="2025-03-02T09:44:37.168" v="1684" actId="1076"/>
          <ac:spMkLst>
            <pc:docMk/>
            <pc:sldMk cId="1978824316" sldId="316"/>
            <ac:spMk id="74" creationId="{496C55D7-08CB-993A-EF9D-CADDEDC7D467}"/>
          </ac:spMkLst>
        </pc:spChg>
        <pc:picChg chg="mod">
          <ac:chgData name="順哉 徳重" userId="61863bed2814b00a" providerId="LiveId" clId="{DDF26691-606D-4AD2-A758-D877697794C8}" dt="2025-03-02T08:39:46.063" v="1365" actId="1076"/>
          <ac:picMkLst>
            <pc:docMk/>
            <pc:sldMk cId="1978824316" sldId="316"/>
            <ac:picMk id="3" creationId="{A68D5CCE-48AC-3820-FFCC-BF99E9B1E0C3}"/>
          </ac:picMkLst>
        </pc:picChg>
        <pc:picChg chg="mod">
          <ac:chgData name="順哉 徳重" userId="61863bed2814b00a" providerId="LiveId" clId="{DDF26691-606D-4AD2-A758-D877697794C8}" dt="2025-03-02T09:30:38.852" v="1642" actId="1076"/>
          <ac:picMkLst>
            <pc:docMk/>
            <pc:sldMk cId="1978824316" sldId="316"/>
            <ac:picMk id="15" creationId="{107AE31F-5A28-9659-A3D8-34CCDBAEA370}"/>
          </ac:picMkLst>
        </pc:picChg>
        <pc:picChg chg="add mod">
          <ac:chgData name="順哉 徳重" userId="61863bed2814b00a" providerId="LiveId" clId="{DDF26691-606D-4AD2-A758-D877697794C8}" dt="2025-03-02T09:22:21.782" v="1548" actId="1076"/>
          <ac:picMkLst>
            <pc:docMk/>
            <pc:sldMk cId="1978824316" sldId="316"/>
            <ac:picMk id="24" creationId="{AFC91A90-2607-C3F1-CBFE-61EB4D3BD7EB}"/>
          </ac:picMkLst>
        </pc:picChg>
        <pc:picChg chg="mod">
          <ac:chgData name="順哉 徳重" userId="61863bed2814b00a" providerId="LiveId" clId="{DDF26691-606D-4AD2-A758-D877697794C8}" dt="2025-03-02T09:37:39.034" v="1664" actId="1076"/>
          <ac:picMkLst>
            <pc:docMk/>
            <pc:sldMk cId="1978824316" sldId="316"/>
            <ac:picMk id="31" creationId="{2D29B11F-AB37-D295-DF38-155E1FB14172}"/>
          </ac:picMkLst>
        </pc:picChg>
        <pc:picChg chg="mod">
          <ac:chgData name="順哉 徳重" userId="61863bed2814b00a" providerId="LiveId" clId="{DDF26691-606D-4AD2-A758-D877697794C8}" dt="2025-03-02T09:27:39.611" v="1574" actId="1076"/>
          <ac:picMkLst>
            <pc:docMk/>
            <pc:sldMk cId="1978824316" sldId="316"/>
            <ac:picMk id="35" creationId="{3F66B874-9311-DDE6-6849-F7B2EC80BAD2}"/>
          </ac:picMkLst>
        </pc:picChg>
        <pc:picChg chg="add mod">
          <ac:chgData name="順哉 徳重" userId="61863bed2814b00a" providerId="LiveId" clId="{DDF26691-606D-4AD2-A758-D877697794C8}" dt="2025-03-02T09:18:51.118" v="1475" actId="1076"/>
          <ac:picMkLst>
            <pc:docMk/>
            <pc:sldMk cId="1978824316" sldId="316"/>
            <ac:picMk id="37" creationId="{32340C96-0F1E-2B7D-5176-60ED9D8A86D8}"/>
          </ac:picMkLst>
        </pc:picChg>
        <pc:picChg chg="mod">
          <ac:chgData name="順哉 徳重" userId="61863bed2814b00a" providerId="LiveId" clId="{DDF26691-606D-4AD2-A758-D877697794C8}" dt="2025-03-02T08:35:25.281" v="1301" actId="1076"/>
          <ac:picMkLst>
            <pc:docMk/>
            <pc:sldMk cId="1978824316" sldId="316"/>
            <ac:picMk id="40" creationId="{E62AD689-E1E5-20D1-7A77-7AECDC703237}"/>
          </ac:picMkLst>
        </pc:picChg>
        <pc:picChg chg="mod">
          <ac:chgData name="順哉 徳重" userId="61863bed2814b00a" providerId="LiveId" clId="{DDF26691-606D-4AD2-A758-D877697794C8}" dt="2025-03-02T09:38:18.246" v="1671" actId="1076"/>
          <ac:picMkLst>
            <pc:docMk/>
            <pc:sldMk cId="1978824316" sldId="316"/>
            <ac:picMk id="42" creationId="{2513342F-7C07-630F-15CE-B034A6444708}"/>
          </ac:picMkLst>
        </pc:picChg>
        <pc:picChg chg="add mod modCrop">
          <ac:chgData name="順哉 徳重" userId="61863bed2814b00a" providerId="LiveId" clId="{DDF26691-606D-4AD2-A758-D877697794C8}" dt="2025-03-02T09:28:33.356" v="1586" actId="1076"/>
          <ac:picMkLst>
            <pc:docMk/>
            <pc:sldMk cId="1978824316" sldId="316"/>
            <ac:picMk id="49" creationId="{7109FA74-A904-3D91-DB4C-AAD6969B3C21}"/>
          </ac:picMkLst>
        </pc:picChg>
        <pc:picChg chg="add mod">
          <ac:chgData name="順哉 徳重" userId="61863bed2814b00a" providerId="LiveId" clId="{DDF26691-606D-4AD2-A758-D877697794C8}" dt="2025-03-02T09:31:10.023" v="1646" actId="1076"/>
          <ac:picMkLst>
            <pc:docMk/>
            <pc:sldMk cId="1978824316" sldId="316"/>
            <ac:picMk id="57" creationId="{D8DF0DC8-EA7A-356E-563D-6912E2461F73}"/>
          </ac:picMkLst>
        </pc:picChg>
        <pc:cxnChg chg="add mod">
          <ac:chgData name="順哉 徳重" userId="61863bed2814b00a" providerId="LiveId" clId="{DDF26691-606D-4AD2-A758-D877697794C8}" dt="2025-03-02T08:35:45.885" v="1305" actId="14100"/>
          <ac:cxnSpMkLst>
            <pc:docMk/>
            <pc:sldMk cId="1978824316" sldId="316"/>
            <ac:cxnSpMk id="2" creationId="{415FD3F4-F46E-C9B4-2603-8CEE64BC74E6}"/>
          </ac:cxnSpMkLst>
        </pc:cxnChg>
        <pc:cxnChg chg="mod">
          <ac:chgData name="順哉 徳重" userId="61863bed2814b00a" providerId="LiveId" clId="{DDF26691-606D-4AD2-A758-D877697794C8}" dt="2025-03-02T09:30:53.172" v="1645" actId="14100"/>
          <ac:cxnSpMkLst>
            <pc:docMk/>
            <pc:sldMk cId="1978824316" sldId="316"/>
            <ac:cxnSpMk id="8" creationId="{E53E142C-E961-6C29-018A-636714806781}"/>
          </ac:cxnSpMkLst>
        </pc:cxnChg>
        <pc:cxnChg chg="mod">
          <ac:chgData name="順哉 徳重" userId="61863bed2814b00a" providerId="LiveId" clId="{DDF26691-606D-4AD2-A758-D877697794C8}" dt="2025-03-02T08:39:43.557" v="1364" actId="14100"/>
          <ac:cxnSpMkLst>
            <pc:docMk/>
            <pc:sldMk cId="1978824316" sldId="316"/>
            <ac:cxnSpMk id="13" creationId="{0BB3A780-30C2-CDF5-350C-08382FDA2387}"/>
          </ac:cxnSpMkLst>
        </pc:cxnChg>
        <pc:cxnChg chg="mod">
          <ac:chgData name="順哉 徳重" userId="61863bed2814b00a" providerId="LiveId" clId="{DDF26691-606D-4AD2-A758-D877697794C8}" dt="2025-03-02T09:17:40.461" v="1465" actId="14100"/>
          <ac:cxnSpMkLst>
            <pc:docMk/>
            <pc:sldMk cId="1978824316" sldId="316"/>
            <ac:cxnSpMk id="16" creationId="{B5D6478C-A08E-638E-8A85-4FB93194D0D6}"/>
          </ac:cxnSpMkLst>
        </pc:cxnChg>
        <pc:cxnChg chg="mod">
          <ac:chgData name="順哉 徳重" userId="61863bed2814b00a" providerId="LiveId" clId="{DDF26691-606D-4AD2-A758-D877697794C8}" dt="2025-03-02T09:27:36.927" v="1573" actId="14100"/>
          <ac:cxnSpMkLst>
            <pc:docMk/>
            <pc:sldMk cId="1978824316" sldId="316"/>
            <ac:cxnSpMk id="18" creationId="{6E882E97-EA52-492E-48D8-C17DA511CF2F}"/>
          </ac:cxnSpMkLst>
        </pc:cxnChg>
        <pc:cxnChg chg="mod">
          <ac:chgData name="順哉 徳重" userId="61863bed2814b00a" providerId="LiveId" clId="{DDF26691-606D-4AD2-A758-D877697794C8}" dt="2025-03-02T09:38:04.784" v="1669" actId="14100"/>
          <ac:cxnSpMkLst>
            <pc:docMk/>
            <pc:sldMk cId="1978824316" sldId="316"/>
            <ac:cxnSpMk id="22" creationId="{5835D0B2-111D-BB06-92B1-593CBF25EEAF}"/>
          </ac:cxnSpMkLst>
        </pc:cxnChg>
        <pc:cxnChg chg="add mod">
          <ac:chgData name="順哉 徳重" userId="61863bed2814b00a" providerId="LiveId" clId="{DDF26691-606D-4AD2-A758-D877697794C8}" dt="2025-03-02T09:18:48.465" v="1474" actId="1076"/>
          <ac:cxnSpMkLst>
            <pc:docMk/>
            <pc:sldMk cId="1978824316" sldId="316"/>
            <ac:cxnSpMk id="38" creationId="{C06D2B5A-521E-94B1-61A0-AE817398F302}"/>
          </ac:cxnSpMkLst>
        </pc:cxnChg>
        <pc:cxnChg chg="add mod">
          <ac:chgData name="順哉 徳重" userId="61863bed2814b00a" providerId="LiveId" clId="{DDF26691-606D-4AD2-A758-D877697794C8}" dt="2025-03-02T09:38:11.326" v="1670" actId="14100"/>
          <ac:cxnSpMkLst>
            <pc:docMk/>
            <pc:sldMk cId="1978824316" sldId="316"/>
            <ac:cxnSpMk id="41" creationId="{C58EAE51-44DB-020A-A6C2-53D20A3D78AE}"/>
          </ac:cxnSpMkLst>
        </pc:cxnChg>
        <pc:cxnChg chg="add mod">
          <ac:chgData name="順哉 徳重" userId="61863bed2814b00a" providerId="LiveId" clId="{DDF26691-606D-4AD2-A758-D877697794C8}" dt="2025-03-02T09:28:02.622" v="1583" actId="14100"/>
          <ac:cxnSpMkLst>
            <pc:docMk/>
            <pc:sldMk cId="1978824316" sldId="316"/>
            <ac:cxnSpMk id="46" creationId="{5EFD4C4A-9413-E0D6-68CD-0C6C651642BC}"/>
          </ac:cxnSpMkLst>
        </pc:cxnChg>
        <pc:cxnChg chg="add mod">
          <ac:chgData name="順哉 徳重" userId="61863bed2814b00a" providerId="LiveId" clId="{DDF26691-606D-4AD2-A758-D877697794C8}" dt="2025-03-02T09:31:18.750" v="1649" actId="1076"/>
          <ac:cxnSpMkLst>
            <pc:docMk/>
            <pc:sldMk cId="1978824316" sldId="316"/>
            <ac:cxnSpMk id="58" creationId="{E9A33D3E-761B-1547-6D43-78DAD0768290}"/>
          </ac:cxnSpMkLst>
        </pc:cxnChg>
        <pc:cxnChg chg="add mod">
          <ac:chgData name="順哉 徳重" userId="61863bed2814b00a" providerId="LiveId" clId="{DDF26691-606D-4AD2-A758-D877697794C8}" dt="2025-03-02T09:31:13.108" v="1647" actId="1076"/>
          <ac:cxnSpMkLst>
            <pc:docMk/>
            <pc:sldMk cId="1978824316" sldId="316"/>
            <ac:cxnSpMk id="63" creationId="{2B9B34F7-9F0A-B911-7E0C-141C0619EDD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2025/3/8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ja_jp/ses/latest/dg/send-an-email-from-console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1484851"/>
            <a:ext cx="10112930" cy="2117391"/>
          </a:xfrm>
        </p:spPr>
        <p:txBody>
          <a:bodyPr>
            <a:noAutofit/>
          </a:bodyPr>
          <a:lstStyle/>
          <a:p>
            <a:r>
              <a:rPr lang="en-US" altLang="ja-JP" sz="6600" dirty="0"/>
              <a:t>AWS Lambda</a:t>
            </a:r>
            <a:br>
              <a:rPr lang="en-US" altLang="ja-JP" sz="6600" dirty="0"/>
            </a:br>
            <a:r>
              <a:rPr lang="ja-JP" altLang="en-US" sz="6600" dirty="0"/>
              <a:t>サーバレスシステム開発</a:t>
            </a:r>
            <a:r>
              <a:rPr lang="en-US" altLang="ja-JP" sz="6600" dirty="0"/>
              <a:t>2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60915-7EA5-C60F-2475-A014BAD58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F089CB-A850-2FD9-B04D-168F300017D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キューにメッセージを送信する</a:t>
            </a:r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F36E98-808E-0670-87F4-27E479A0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224791"/>
            <a:ext cx="9136075" cy="53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0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3DF8-29A7-4C9A-9822-FAE91971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24D7E4-0CC5-CDA5-07AD-437F66689A9A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関数の内容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3D47EC-007D-1C11-09EB-D57844B9C1AA}"/>
              </a:ext>
            </a:extLst>
          </p:cNvPr>
          <p:cNvSpPr txBox="1"/>
          <p:nvPr/>
        </p:nvSpPr>
        <p:spPr>
          <a:xfrm>
            <a:off x="821684" y="1279862"/>
            <a:ext cx="10539305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urllib.parse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boto3.dynamodb.conditions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Key,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Attr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lambda_handler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DynamoDB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mailaddress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テーブルを操作するオブジェクト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table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dynamodb.Table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mailaddress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SQS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のキューを操作するオブジェクト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sqs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queue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sqs.get_queue_by_name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QueueName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Tokushige-mailsendqueue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S3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に置かれたファイルパスを取得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'bucket'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filename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'object'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が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のものを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mailaddress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テーブルから取得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table.query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-index'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KeyConditionExpression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Key(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).eq(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</p:txBody>
      </p:sp>
    </p:spTree>
    <p:extLst>
      <p:ext uri="{BB962C8B-B14F-4D97-AF65-F5344CB8AC3E}">
        <p14:creationId xmlns:p14="http://schemas.microsoft.com/office/powerpoint/2010/main" val="240210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25758-CD5E-32C8-D0B0-AB0F77D42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3C76A9-30CE-0FB8-69D2-BEDE6714D979}"/>
              </a:ext>
            </a:extLst>
          </p:cNvPr>
          <p:cNvSpPr txBox="1"/>
          <p:nvPr/>
        </p:nvSpPr>
        <p:spPr>
          <a:xfrm>
            <a:off x="821684" y="443014"/>
            <a:ext cx="8093279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ja-JP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上記の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件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件についてループ処理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item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response[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送信済みを示す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issend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にする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table.update_item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item[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UpdateExpression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 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issend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ExpressionAttributeValues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SQS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にメッセージとして登録する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sqsresponse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queue.send_message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MessageBody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item[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MessageAttributes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item[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bucketname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filename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結果をログに出力しておく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sqsresponse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2622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229F3-4339-170A-AEF6-AC839D9D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36743C7-6265-BE2A-01F1-84074BF2FBE2}"/>
              </a:ext>
            </a:extLst>
          </p:cNvPr>
          <p:cNvSpPr txBox="1"/>
          <p:nvPr/>
        </p:nvSpPr>
        <p:spPr>
          <a:xfrm>
            <a:off x="528504" y="470503"/>
            <a:ext cx="11132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メッセージを</a:t>
            </a:r>
            <a:r>
              <a:rPr lang="ja-JP" altLang="en-US" sz="3200" dirty="0"/>
              <a:t>取り出し、メールを送信する</a:t>
            </a:r>
            <a:r>
              <a:rPr kumimoji="1" lang="en-US" altLang="ja-JP" sz="3200" dirty="0"/>
              <a:t>Lambda</a:t>
            </a:r>
            <a:r>
              <a:rPr kumimoji="1" lang="ja-JP" altLang="en-US" sz="3200" dirty="0"/>
              <a:t>関数作成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D980029-300E-9D1D-F1B1-4EB7B9A9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" y="1184478"/>
            <a:ext cx="8727274" cy="520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739BD-2EBC-09AA-259A-DCB2D68F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68CD28-447D-AE0F-C172-27A4674B2FB8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関数の内容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8916D-2E4F-1C34-DEA5-3EA594AF0E74}"/>
              </a:ext>
            </a:extLst>
          </p:cNvPr>
          <p:cNvSpPr txBox="1"/>
          <p:nvPr/>
        </p:nvSpPr>
        <p:spPr>
          <a:xfrm>
            <a:off x="690695" y="1116834"/>
            <a:ext cx="9833372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boto3.dynamodb.conditions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Key,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Attr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SQS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SES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のリソースとクライアントを設定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sqs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sqs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dynamodb.Table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mailaddress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MAILFROM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'tokushige.281@gmail.com'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lambda_handler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メールアドレスを変更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messageAttributes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filename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messageAttributes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'filename'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username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messageAttributes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stringValue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S3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バケットから本文を取得する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s3.Object(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filename)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response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obj.get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maildata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response[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].read().decode(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data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maildata.split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subject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body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9616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CE3A3-F91B-7CFE-6A2D-86040774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6B8B1F-6094-E50F-D172-3CBEE61D1003}"/>
              </a:ext>
            </a:extLst>
          </p:cNvPr>
          <p:cNvSpPr txBox="1"/>
          <p:nvPr/>
        </p:nvSpPr>
        <p:spPr>
          <a:xfrm>
            <a:off x="863600" y="233702"/>
            <a:ext cx="10693399" cy="603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送信済みでないことを確認し、送信済みに設定する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table.update_item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email},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UpdateExpression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 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issend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ExpressionAttributeValues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ReturnValues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'UPDATED_OLD'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未送信なら送信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'Attributes'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response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response[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'Attributes'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].get(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issend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メール送信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client.send_email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MAILFROM,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ReplyToAddresses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[MAILFROM],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ToAddresses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[email]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'Subject'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subject,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'Charset'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body,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'Charset'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(response))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"Resend Skip"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6625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BE43D-0307-0E4B-9554-44946DCC2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84A358-1745-4B37-9C91-71BF96120347}"/>
              </a:ext>
            </a:extLst>
          </p:cNvPr>
          <p:cNvSpPr txBox="1"/>
          <p:nvPr/>
        </p:nvSpPr>
        <p:spPr>
          <a:xfrm>
            <a:off x="528504" y="470503"/>
            <a:ext cx="11132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SNS</a:t>
            </a:r>
            <a:r>
              <a:rPr kumimoji="1" lang="ja-JP" altLang="en-US" sz="3200" dirty="0"/>
              <a:t>トピック作成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D35E12B-E4C3-D676-4815-301E8AF91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" y="1176867"/>
            <a:ext cx="10766441" cy="501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6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3A5C1-C586-1378-A97D-98FB8E0A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10315C-B3B8-7C61-14E0-B4E8A0FC65CE}"/>
              </a:ext>
            </a:extLst>
          </p:cNvPr>
          <p:cNvSpPr txBox="1"/>
          <p:nvPr/>
        </p:nvSpPr>
        <p:spPr>
          <a:xfrm>
            <a:off x="528504" y="470503"/>
            <a:ext cx="11132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バウンスメールが届いたとき、通知されるように設定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77D4124-B540-F60B-D2A1-772C7D51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4" y="1055278"/>
            <a:ext cx="8486635" cy="566840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26E487-B0BD-B480-20AD-F4C77F004607}"/>
              </a:ext>
            </a:extLst>
          </p:cNvPr>
          <p:cNvSpPr/>
          <p:nvPr/>
        </p:nvSpPr>
        <p:spPr>
          <a:xfrm>
            <a:off x="465667" y="5884333"/>
            <a:ext cx="5740400" cy="245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25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8FA8B-2CD5-E609-196F-CEDECE31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2F1BC5-A3BB-DC8B-D698-0011AF9AEFEA}"/>
              </a:ext>
            </a:extLst>
          </p:cNvPr>
          <p:cNvSpPr txBox="1"/>
          <p:nvPr/>
        </p:nvSpPr>
        <p:spPr>
          <a:xfrm>
            <a:off x="528504" y="470503"/>
            <a:ext cx="11132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SNS</a:t>
            </a:r>
            <a:r>
              <a:rPr kumimoji="1" lang="ja-JP" altLang="en-US" sz="3200" dirty="0"/>
              <a:t>トピックの通知を受ける</a:t>
            </a:r>
            <a:r>
              <a:rPr kumimoji="1" lang="en-US" altLang="ja-JP" sz="3200" dirty="0"/>
              <a:t>Lambda</a:t>
            </a:r>
            <a:r>
              <a:rPr kumimoji="1" lang="ja-JP" altLang="en-US" sz="3200" dirty="0"/>
              <a:t>関数作成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959AF8-4ECD-C9A5-9794-07C84950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3" y="1078477"/>
            <a:ext cx="9072697" cy="551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5A7B-E99A-EAF4-7D1F-B53843380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35DC41-4742-FCD7-CA6D-8FAAF0F34F0B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関数の内容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9225BB6-0F98-00A8-B7C4-8D35DD7294CA}"/>
              </a:ext>
            </a:extLst>
          </p:cNvPr>
          <p:cNvSpPr txBox="1"/>
          <p:nvPr/>
        </p:nvSpPr>
        <p:spPr>
          <a:xfrm>
            <a:off x="753533" y="1312442"/>
            <a:ext cx="8720667" cy="4595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DynamoDB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のリソースを設定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table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dynamodb.Table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mailaddress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lambda_handler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バウンスしたメールアドレスの取得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data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(message)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notificationType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'Bounce'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bounces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'bounce'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bouncedRecipients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bounces: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email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emailAddress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に設定する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table.update_item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email},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UpdateExpression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 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haserror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ExpressionAttributeValues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)</a:t>
            </a:r>
          </a:p>
        </p:txBody>
      </p:sp>
    </p:spTree>
    <p:extLst>
      <p:ext uri="{BB962C8B-B14F-4D97-AF65-F5344CB8AC3E}">
        <p14:creationId xmlns:p14="http://schemas.microsoft.com/office/powerpoint/2010/main" val="11736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A07D-4E37-C901-4C86-983DC266E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68D5CCE-48AC-3820-FFCC-BF99E9B1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60" y="2333918"/>
            <a:ext cx="873255" cy="83415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2D7FAF-AD1F-3759-E057-97EA0D7F4AD4}"/>
              </a:ext>
            </a:extLst>
          </p:cNvPr>
          <p:cNvSpPr txBox="1"/>
          <p:nvPr/>
        </p:nvSpPr>
        <p:spPr>
          <a:xfrm>
            <a:off x="3635872" y="6113319"/>
            <a:ext cx="240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エラー情報書き込み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BB3A780-30C2-CDF5-350C-08382FDA2387}"/>
              </a:ext>
            </a:extLst>
          </p:cNvPr>
          <p:cNvCxnSpPr>
            <a:cxnSpLocks/>
          </p:cNvCxnSpPr>
          <p:nvPr/>
        </p:nvCxnSpPr>
        <p:spPr>
          <a:xfrm flipV="1">
            <a:off x="1698032" y="2754049"/>
            <a:ext cx="608940" cy="7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E882E97-EA52-492E-48D8-C17DA511CF2F}"/>
              </a:ext>
            </a:extLst>
          </p:cNvPr>
          <p:cNvCxnSpPr>
            <a:cxnSpLocks/>
          </p:cNvCxnSpPr>
          <p:nvPr/>
        </p:nvCxnSpPr>
        <p:spPr>
          <a:xfrm>
            <a:off x="7937423" y="3277417"/>
            <a:ext cx="0" cy="348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B2D7F9-DD54-DD70-5ED8-F4927646F845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作成</a:t>
            </a:r>
            <a:r>
              <a:rPr kumimoji="1" lang="ja-JP" altLang="en-US" sz="3600"/>
              <a:t>したシステム</a:t>
            </a:r>
            <a:endParaRPr kumimoji="1" lang="ja-JP" altLang="en-US" sz="3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2518A45-4D01-7E59-9612-A3814C7D6E7B}"/>
              </a:ext>
            </a:extLst>
          </p:cNvPr>
          <p:cNvSpPr txBox="1"/>
          <p:nvPr/>
        </p:nvSpPr>
        <p:spPr>
          <a:xfrm>
            <a:off x="10474356" y="4789067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835D0B2-111D-BB06-92B1-593CBF25EEAF}"/>
              </a:ext>
            </a:extLst>
          </p:cNvPr>
          <p:cNvCxnSpPr>
            <a:cxnSpLocks/>
          </p:cNvCxnSpPr>
          <p:nvPr/>
        </p:nvCxnSpPr>
        <p:spPr>
          <a:xfrm flipH="1">
            <a:off x="8632220" y="4561693"/>
            <a:ext cx="15548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F52890E-5CC1-7E9B-AB4C-148C27A16AE1}"/>
              </a:ext>
            </a:extLst>
          </p:cNvPr>
          <p:cNvSpPr txBox="1"/>
          <p:nvPr/>
        </p:nvSpPr>
        <p:spPr>
          <a:xfrm>
            <a:off x="3275011" y="4270187"/>
            <a:ext cx="240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宛先メールアドレスを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件ずつ取得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08E7B43-A303-FE43-C093-C88F2E635011}"/>
              </a:ext>
            </a:extLst>
          </p:cNvPr>
          <p:cNvSpPr txBox="1"/>
          <p:nvPr/>
        </p:nvSpPr>
        <p:spPr>
          <a:xfrm>
            <a:off x="1504054" y="1382690"/>
            <a:ext cx="30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件名と本文が記載されたファイルをバケットに置く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7F3ED1-3429-F450-D433-8E96A8D079D7}"/>
              </a:ext>
            </a:extLst>
          </p:cNvPr>
          <p:cNvSpPr txBox="1"/>
          <p:nvPr/>
        </p:nvSpPr>
        <p:spPr>
          <a:xfrm>
            <a:off x="6988030" y="470501"/>
            <a:ext cx="499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件名と本文が記載されたファイルをバケットに置くと、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に登録されているメールアドレスそれぞれにメールが送られる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D4AD7610-DD3A-8368-6843-42FB0F47A043}"/>
              </a:ext>
            </a:extLst>
          </p:cNvPr>
          <p:cNvSpPr/>
          <p:nvPr/>
        </p:nvSpPr>
        <p:spPr>
          <a:xfrm>
            <a:off x="6988030" y="383802"/>
            <a:ext cx="5083728" cy="10100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3E142C-E961-6C29-018A-636714806781}"/>
              </a:ext>
            </a:extLst>
          </p:cNvPr>
          <p:cNvCxnSpPr>
            <a:cxnSpLocks/>
          </p:cNvCxnSpPr>
          <p:nvPr/>
        </p:nvCxnSpPr>
        <p:spPr>
          <a:xfrm flipV="1">
            <a:off x="3026987" y="3309692"/>
            <a:ext cx="0" cy="1732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107AE31F-5A28-9659-A3D8-34CCDBAE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7072" r="10286"/>
          <a:stretch/>
        </p:blipFill>
        <p:spPr>
          <a:xfrm>
            <a:off x="2684444" y="5314449"/>
            <a:ext cx="789826" cy="83630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5D6478C-A08E-638E-8A85-4FB93194D0D6}"/>
              </a:ext>
            </a:extLst>
          </p:cNvPr>
          <p:cNvCxnSpPr>
            <a:cxnSpLocks/>
          </p:cNvCxnSpPr>
          <p:nvPr/>
        </p:nvCxnSpPr>
        <p:spPr>
          <a:xfrm>
            <a:off x="3784725" y="2739757"/>
            <a:ext cx="1600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グラフィックス 30" descr="男性のプロフィール 単色塗りつぶし">
            <a:extLst>
              <a:ext uri="{FF2B5EF4-FFF2-40B4-BE49-F238E27FC236}">
                <a16:creationId xmlns:a16="http://schemas.microsoft.com/office/drawing/2014/main" id="{2D29B11F-AB37-D295-DF38-155E1FB14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85452" y="3952765"/>
            <a:ext cx="836302" cy="836302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466D2F2-6236-B7C4-3FF6-907D9081A9B2}"/>
              </a:ext>
            </a:extLst>
          </p:cNvPr>
          <p:cNvSpPr txBox="1"/>
          <p:nvPr/>
        </p:nvSpPr>
        <p:spPr>
          <a:xfrm>
            <a:off x="362487" y="3173932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r>
              <a:rPr kumimoji="1" lang="ja-JP" altLang="en-US" dirty="0"/>
              <a:t>３バケット</a:t>
            </a:r>
            <a:endParaRPr kumimoji="1"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16F2319-705E-13DB-F3CB-57AA0EDC286C}"/>
              </a:ext>
            </a:extLst>
          </p:cNvPr>
          <p:cNvSpPr txBox="1"/>
          <p:nvPr/>
        </p:nvSpPr>
        <p:spPr>
          <a:xfrm>
            <a:off x="2228286" y="6297985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DynamoDB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3F66B874-9311-DDE6-6849-F7B2EC80B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6459" y="3785219"/>
            <a:ext cx="765848" cy="784527"/>
          </a:xfrm>
          <a:prstGeom prst="rect">
            <a:avLst/>
          </a:prstGeom>
        </p:spPr>
      </p:pic>
      <p:sp>
        <p:nvSpPr>
          <p:cNvPr id="39" name="円柱 38">
            <a:extLst>
              <a:ext uri="{FF2B5EF4-FFF2-40B4-BE49-F238E27FC236}">
                <a16:creationId xmlns:a16="http://schemas.microsoft.com/office/drawing/2014/main" id="{C455D09A-D5A2-399C-3EFE-983A164F68BB}"/>
              </a:ext>
            </a:extLst>
          </p:cNvPr>
          <p:cNvSpPr/>
          <p:nvPr/>
        </p:nvSpPr>
        <p:spPr>
          <a:xfrm>
            <a:off x="850237" y="2502747"/>
            <a:ext cx="621905" cy="55358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ドキュメント 単色塗りつぶし">
            <a:extLst>
              <a:ext uri="{FF2B5EF4-FFF2-40B4-BE49-F238E27FC236}">
                <a16:creationId xmlns:a16="http://schemas.microsoft.com/office/drawing/2014/main" id="{E62AD689-E1E5-20D1-7A77-7AECDC703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058" y="1203535"/>
            <a:ext cx="690261" cy="690261"/>
          </a:xfrm>
          <a:prstGeom prst="rect">
            <a:avLst/>
          </a:prstGeom>
        </p:spPr>
      </p:pic>
      <p:pic>
        <p:nvPicPr>
          <p:cNvPr id="42" name="グラフィックス 41" descr="封筒 単色塗りつぶし">
            <a:extLst>
              <a:ext uri="{FF2B5EF4-FFF2-40B4-BE49-F238E27FC236}">
                <a16:creationId xmlns:a16="http://schemas.microsoft.com/office/drawing/2014/main" id="{2513342F-7C07-630F-15CE-B034A64447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8613" y="3487987"/>
            <a:ext cx="590403" cy="590403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4657BE2-7A91-9694-C4FD-F173DCCD5330}"/>
              </a:ext>
            </a:extLst>
          </p:cNvPr>
          <p:cNvSpPr txBox="1"/>
          <p:nvPr/>
        </p:nvSpPr>
        <p:spPr>
          <a:xfrm>
            <a:off x="8574979" y="4789067"/>
            <a:ext cx="192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エラーの場合、バウンスメールが届く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80DC2C9-4449-A2B4-1DA2-925718916033}"/>
              </a:ext>
            </a:extLst>
          </p:cNvPr>
          <p:cNvSpPr txBox="1"/>
          <p:nvPr/>
        </p:nvSpPr>
        <p:spPr>
          <a:xfrm>
            <a:off x="5857972" y="3207710"/>
            <a:ext cx="7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SQS</a:t>
            </a:r>
            <a:endParaRPr kumimoji="1" lang="ja-JP" altLang="en-US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415FD3F4-F46E-C9B4-2603-8CEE64BC74E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161188" y="1893796"/>
            <a:ext cx="1" cy="435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AFC91A90-2607-C3F1-CBFE-61EB4D3BD7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3428" y="2311738"/>
            <a:ext cx="815119" cy="83407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746EB8D-17A1-E7CA-DAB8-DFE9FFD7B5B2}"/>
              </a:ext>
            </a:extLst>
          </p:cNvPr>
          <p:cNvSpPr txBox="1"/>
          <p:nvPr/>
        </p:nvSpPr>
        <p:spPr>
          <a:xfrm>
            <a:off x="3448968" y="2888722"/>
            <a:ext cx="2409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キューにメッセージを送信</a:t>
            </a:r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32340C96-0F1E-2B7D-5176-60ED9D8A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738" y="2349138"/>
            <a:ext cx="873255" cy="834154"/>
          </a:xfrm>
          <a:prstGeom prst="rect">
            <a:avLst/>
          </a:prstGeom>
        </p:spPr>
      </p:pic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06D2B5A-521E-94B1-61A0-AE817398F302}"/>
              </a:ext>
            </a:extLst>
          </p:cNvPr>
          <p:cNvCxnSpPr>
            <a:cxnSpLocks/>
          </p:cNvCxnSpPr>
          <p:nvPr/>
        </p:nvCxnSpPr>
        <p:spPr>
          <a:xfrm flipV="1">
            <a:off x="6642631" y="2779539"/>
            <a:ext cx="608940" cy="7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58EAE51-44DB-020A-A6C2-53D20A3D78AE}"/>
              </a:ext>
            </a:extLst>
          </p:cNvPr>
          <p:cNvCxnSpPr>
            <a:cxnSpLocks/>
          </p:cNvCxnSpPr>
          <p:nvPr/>
        </p:nvCxnSpPr>
        <p:spPr>
          <a:xfrm flipV="1">
            <a:off x="8640662" y="4138721"/>
            <a:ext cx="1546435" cy="88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EFD4C4A-9413-E0D6-68CD-0C6C651642BC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985107" y="4981004"/>
            <a:ext cx="0" cy="4550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図 48">
            <a:extLst>
              <a:ext uri="{FF2B5EF4-FFF2-40B4-BE49-F238E27FC236}">
                <a16:creationId xmlns:a16="http://schemas.microsoft.com/office/drawing/2014/main" id="{7109FA74-A904-3D91-DB4C-AAD6969B3C21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2212"/>
          <a:stretch/>
        </p:blipFill>
        <p:spPr>
          <a:xfrm>
            <a:off x="7643239" y="5587966"/>
            <a:ext cx="716532" cy="748018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845FA5F-167A-EC11-AC55-A1DF11DC6A12}"/>
              </a:ext>
            </a:extLst>
          </p:cNvPr>
          <p:cNvSpPr txBox="1"/>
          <p:nvPr/>
        </p:nvSpPr>
        <p:spPr>
          <a:xfrm>
            <a:off x="7627029" y="6423074"/>
            <a:ext cx="7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SNS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35842F-3B15-9F09-247A-DACBF5DB43A1}"/>
              </a:ext>
            </a:extLst>
          </p:cNvPr>
          <p:cNvSpPr txBox="1"/>
          <p:nvPr/>
        </p:nvSpPr>
        <p:spPr>
          <a:xfrm>
            <a:off x="7618736" y="4611672"/>
            <a:ext cx="7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SES</a:t>
            </a:r>
            <a:endParaRPr kumimoji="1" lang="ja-JP" altLang="en-US" dirty="0"/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D8DF0DC8-EA7A-356E-563D-6912E2461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767" y="5436066"/>
            <a:ext cx="873255" cy="834154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9A33D3E-761B-1547-6D43-78DAD0768290}"/>
              </a:ext>
            </a:extLst>
          </p:cNvPr>
          <p:cNvCxnSpPr>
            <a:cxnSpLocks/>
          </p:cNvCxnSpPr>
          <p:nvPr/>
        </p:nvCxnSpPr>
        <p:spPr>
          <a:xfrm flipH="1">
            <a:off x="6880815" y="5853143"/>
            <a:ext cx="5389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B9B34F7-9F0A-B911-7E0C-141C0619EDD4}"/>
              </a:ext>
            </a:extLst>
          </p:cNvPr>
          <p:cNvCxnSpPr>
            <a:cxnSpLocks/>
          </p:cNvCxnSpPr>
          <p:nvPr/>
        </p:nvCxnSpPr>
        <p:spPr>
          <a:xfrm flipH="1">
            <a:off x="3773750" y="5853143"/>
            <a:ext cx="194520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96C55D7-08CB-993A-EF9D-CADDEDC7D467}"/>
              </a:ext>
            </a:extLst>
          </p:cNvPr>
          <p:cNvSpPr txBox="1"/>
          <p:nvPr/>
        </p:nvSpPr>
        <p:spPr>
          <a:xfrm>
            <a:off x="7229270" y="5022930"/>
            <a:ext cx="73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通知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976E5E-AC79-B6F3-5499-AB7E4D4779AF}"/>
              </a:ext>
            </a:extLst>
          </p:cNvPr>
          <p:cNvSpPr txBox="1"/>
          <p:nvPr/>
        </p:nvSpPr>
        <p:spPr>
          <a:xfrm>
            <a:off x="8650257" y="2438650"/>
            <a:ext cx="2671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メッセージを</a:t>
            </a:r>
            <a:r>
              <a:rPr lang="ja-JP" altLang="en-US" dirty="0"/>
              <a:t>取り出し、メールを送信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882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48FF7-7DF0-DE16-1F10-60C2ACA55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D8D32F-3477-7A09-A8AD-452D67CB45F1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件名と本文が記載されたファイルをバケットに置く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A361C8-AE2E-A69F-AB68-1CF39A4D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299489"/>
            <a:ext cx="5010849" cy="205768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B33C3B4-6308-1801-D23B-641D9B0C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3628632"/>
            <a:ext cx="11282495" cy="22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8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A293-3E6E-BE7B-579D-53FB8E7B0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F29971-B43F-DCE5-DB6D-FE26FF391A10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メールが届く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9BCFC66-77C9-FA20-E5AD-0E06F15D6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116834"/>
            <a:ext cx="4754695" cy="246618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C0A4CC1-E978-F505-3168-15500C277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3583021"/>
            <a:ext cx="3743248" cy="29064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C51C770-12BB-C7A7-0380-14B1EC72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33" y="1116834"/>
            <a:ext cx="4190676" cy="26999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DEFD8040-DAF5-BA1A-2F4C-26BAC2534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200" y="3816797"/>
            <a:ext cx="5651678" cy="246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4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BFFC56-61EC-C241-1895-B6CE7C9E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83" y="258709"/>
            <a:ext cx="6729850" cy="63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559CEB-7D31-E862-A87A-57A0B5ED64E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 err="1"/>
              <a:t>mailaddress</a:t>
            </a:r>
            <a:r>
              <a:rPr kumimoji="1" lang="ja-JP" altLang="en-US" sz="3600" dirty="0"/>
              <a:t>テーブル作成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D82FFF-63D5-1754-007E-70A7AAAC5648}"/>
              </a:ext>
            </a:extLst>
          </p:cNvPr>
          <p:cNvSpPr txBox="1"/>
          <p:nvPr/>
        </p:nvSpPr>
        <p:spPr>
          <a:xfrm>
            <a:off x="8296713" y="5772917"/>
            <a:ext cx="34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セカンダリインデックスを設定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827F39-FF5C-5362-9907-CDB772E0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4102219"/>
            <a:ext cx="7071119" cy="228024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BE8BC4D-1732-2594-0690-A032807F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" y="1236544"/>
            <a:ext cx="7071119" cy="2538048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AF4EA3A-6280-3C2E-A259-E60CC6ED9CCD}"/>
              </a:ext>
            </a:extLst>
          </p:cNvPr>
          <p:cNvCxnSpPr>
            <a:cxnSpLocks/>
          </p:cNvCxnSpPr>
          <p:nvPr/>
        </p:nvCxnSpPr>
        <p:spPr>
          <a:xfrm flipH="1">
            <a:off x="7048151" y="5957583"/>
            <a:ext cx="1131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4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29616-8780-0606-890F-403BE14D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2E7AF3-86C2-3057-19C4-A3DCC92EAA4D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項目作成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0DD02B-E5B7-CFCE-F71A-715D78AB2035}"/>
              </a:ext>
            </a:extLst>
          </p:cNvPr>
          <p:cNvSpPr txBox="1"/>
          <p:nvPr/>
        </p:nvSpPr>
        <p:spPr>
          <a:xfrm>
            <a:off x="8562363" y="4556513"/>
            <a:ext cx="34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メールボックスシミュレーター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49B323D-B5E8-8F0A-DFB7-F3866E5A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127783"/>
            <a:ext cx="8033858" cy="5506256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91848FB-3B3D-B2EC-630C-84309AE97DE4}"/>
              </a:ext>
            </a:extLst>
          </p:cNvPr>
          <p:cNvCxnSpPr>
            <a:cxnSpLocks/>
          </p:cNvCxnSpPr>
          <p:nvPr/>
        </p:nvCxnSpPr>
        <p:spPr>
          <a:xfrm flipH="1">
            <a:off x="4103617" y="4741179"/>
            <a:ext cx="432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59494D-1511-AD71-D7BD-EBA56C33DF0B}"/>
              </a:ext>
            </a:extLst>
          </p:cNvPr>
          <p:cNvSpPr txBox="1"/>
          <p:nvPr/>
        </p:nvSpPr>
        <p:spPr>
          <a:xfrm>
            <a:off x="8562363" y="4936794"/>
            <a:ext cx="3017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シミュレーターを使用した </a:t>
            </a:r>
            <a:r>
              <a:rPr lang="en-US" altLang="ja-JP" dirty="0">
                <a:hlinkClick r:id="rId3"/>
              </a:rPr>
              <a:t>Amazon SES </a:t>
            </a:r>
            <a:r>
              <a:rPr lang="ja-JP" altLang="en-US" dirty="0">
                <a:hlinkClick r:id="rId3"/>
              </a:rPr>
              <a:t>でのテストメール送信 </a:t>
            </a:r>
            <a:r>
              <a:rPr lang="en-US" altLang="ja-JP" dirty="0">
                <a:hlinkClick r:id="rId3"/>
              </a:rPr>
              <a:t>- Amazon Simple Email Service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666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0D9DA-7113-B99B-70A8-CAC0A485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9C194F5-7127-ED84-1EED-ACA8A54F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163340"/>
            <a:ext cx="10721132" cy="522415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7573A9-4E04-BABC-8246-A5205AB5EACC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キュー作成</a:t>
            </a:r>
          </a:p>
        </p:txBody>
      </p:sp>
    </p:spTree>
    <p:extLst>
      <p:ext uri="{BB962C8B-B14F-4D97-AF65-F5344CB8AC3E}">
        <p14:creationId xmlns:p14="http://schemas.microsoft.com/office/powerpoint/2010/main" val="202080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D073C-E2B4-2836-1D8B-3184F62B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9400602-381F-7EEE-2B4E-0C4A7B142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390124"/>
            <a:ext cx="9328558" cy="474599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E6DEAC-2876-EF4A-A05A-1AD547C3D07F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関数から読み書きできるように設定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EAF59BC0-6C54-36B0-E770-23B0DD905753}"/>
              </a:ext>
            </a:extLst>
          </p:cNvPr>
          <p:cNvCxnSpPr>
            <a:cxnSpLocks/>
          </p:cNvCxnSpPr>
          <p:nvPr/>
        </p:nvCxnSpPr>
        <p:spPr>
          <a:xfrm flipH="1">
            <a:off x="3835168" y="3763119"/>
            <a:ext cx="6097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06F765-DE9F-2D25-57E8-16AD6337DF2A}"/>
              </a:ext>
            </a:extLst>
          </p:cNvPr>
          <p:cNvSpPr txBox="1"/>
          <p:nvPr/>
        </p:nvSpPr>
        <p:spPr>
          <a:xfrm>
            <a:off x="10008067" y="3578453"/>
            <a:ext cx="234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Lamda</a:t>
            </a:r>
            <a:r>
              <a:rPr kumimoji="1" lang="ja-JP" altLang="en-US" dirty="0"/>
              <a:t>関数のロール</a:t>
            </a:r>
          </a:p>
        </p:txBody>
      </p:sp>
    </p:spTree>
    <p:extLst>
      <p:ext uri="{BB962C8B-B14F-4D97-AF65-F5344CB8AC3E}">
        <p14:creationId xmlns:p14="http://schemas.microsoft.com/office/powerpoint/2010/main" val="155147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1054</Words>
  <Application>Microsoft Office PowerPoint</Application>
  <PresentationFormat>ワイド画面</PresentationFormat>
  <Paragraphs>162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游ゴシック Light</vt:lpstr>
      <vt:lpstr>Arial</vt:lpstr>
      <vt:lpstr>Consolas</vt:lpstr>
      <vt:lpstr>Office テーマ</vt:lpstr>
      <vt:lpstr>AWS Lambda サーバレスシステム開発2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26</cp:revision>
  <dcterms:created xsi:type="dcterms:W3CDTF">2025-02-04T11:28:08Z</dcterms:created>
  <dcterms:modified xsi:type="dcterms:W3CDTF">2025-03-08T11:33:20Z</dcterms:modified>
</cp:coreProperties>
</file>