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60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4" r:id="rId15"/>
    <p:sldId id="275" r:id="rId16"/>
    <p:sldId id="276" r:id="rId17"/>
    <p:sldId id="277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E8801-B434-46BA-8F7F-262F3CCC920D}" v="81" dt="2025-08-02T16:00:06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順哉 徳重" userId="61863bed2814b00a" providerId="LiveId" clId="{1B5E8801-B434-46BA-8F7F-262F3CCC920D}"/>
    <pc:docChg chg="undo custSel addSld delSld modSld sldOrd">
      <pc:chgData name="順哉 徳重" userId="61863bed2814b00a" providerId="LiveId" clId="{1B5E8801-B434-46BA-8F7F-262F3CCC920D}" dt="2025-08-06T23:25:19.363" v="2393" actId="20577"/>
      <pc:docMkLst>
        <pc:docMk/>
      </pc:docMkLst>
      <pc:sldChg chg="addSp delSp modSp del mod">
        <pc:chgData name="順哉 徳重" userId="61863bed2814b00a" providerId="LiveId" clId="{1B5E8801-B434-46BA-8F7F-262F3CCC920D}" dt="2025-08-02T09:16:21.059" v="2045" actId="47"/>
        <pc:sldMkLst>
          <pc:docMk/>
          <pc:sldMk cId="3692582954" sldId="256"/>
        </pc:sldMkLst>
      </pc:sldChg>
      <pc:sldChg chg="modSp mod">
        <pc:chgData name="順哉 徳重" userId="61863bed2814b00a" providerId="LiveId" clId="{1B5E8801-B434-46BA-8F7F-262F3CCC920D}" dt="2025-08-02T02:33:35.105" v="1892" actId="20577"/>
        <pc:sldMkLst>
          <pc:docMk/>
          <pc:sldMk cId="1528216126" sldId="257"/>
        </pc:sldMkLst>
        <pc:spChg chg="mod">
          <ac:chgData name="順哉 徳重" userId="61863bed2814b00a" providerId="LiveId" clId="{1B5E8801-B434-46BA-8F7F-262F3CCC920D}" dt="2025-08-02T02:33:35.105" v="1892" actId="20577"/>
          <ac:spMkLst>
            <pc:docMk/>
            <pc:sldMk cId="1528216126" sldId="257"/>
            <ac:spMk id="2" creationId="{3280058D-49E3-AF83-0C38-2B9F69507393}"/>
          </ac:spMkLst>
        </pc:spChg>
      </pc:sldChg>
      <pc:sldChg chg="addSp delSp modSp mod">
        <pc:chgData name="順哉 徳重" userId="61863bed2814b00a" providerId="LiveId" clId="{1B5E8801-B434-46BA-8F7F-262F3CCC920D}" dt="2025-08-02T09:59:05.997" v="2246" actId="1076"/>
        <pc:sldMkLst>
          <pc:docMk/>
          <pc:sldMk cId="2133145107" sldId="258"/>
        </pc:sldMkLst>
        <pc:spChg chg="mod">
          <ac:chgData name="順哉 徳重" userId="61863bed2814b00a" providerId="LiveId" clId="{1B5E8801-B434-46BA-8F7F-262F3CCC920D}" dt="2025-08-02T04:16:39.987" v="1993" actId="2711"/>
          <ac:spMkLst>
            <pc:docMk/>
            <pc:sldMk cId="2133145107" sldId="258"/>
            <ac:spMk id="2" creationId="{674C3C5E-5927-F8CE-033C-63B6BED69D06}"/>
          </ac:spMkLst>
        </pc:spChg>
        <pc:picChg chg="add mod">
          <ac:chgData name="順哉 徳重" userId="61863bed2814b00a" providerId="LiveId" clId="{1B5E8801-B434-46BA-8F7F-262F3CCC920D}" dt="2025-08-02T09:59:05.997" v="2246" actId="1076"/>
          <ac:picMkLst>
            <pc:docMk/>
            <pc:sldMk cId="2133145107" sldId="258"/>
            <ac:picMk id="9" creationId="{C8E3D03C-9294-2CA8-5E81-174FC4D5B482}"/>
          </ac:picMkLst>
        </pc:picChg>
      </pc:sldChg>
      <pc:sldChg chg="addSp delSp modSp mod">
        <pc:chgData name="順哉 徳重" userId="61863bed2814b00a" providerId="LiveId" clId="{1B5E8801-B434-46BA-8F7F-262F3CCC920D}" dt="2025-08-02T03:49:34.785" v="1963" actId="1076"/>
        <pc:sldMkLst>
          <pc:docMk/>
          <pc:sldMk cId="3546876856" sldId="260"/>
        </pc:sldMkLst>
        <pc:spChg chg="mod">
          <ac:chgData name="順哉 徳重" userId="61863bed2814b00a" providerId="LiveId" clId="{1B5E8801-B434-46BA-8F7F-262F3CCC920D}" dt="2025-08-02T03:49:16.176" v="1962" actId="20577"/>
          <ac:spMkLst>
            <pc:docMk/>
            <pc:sldMk cId="3546876856" sldId="260"/>
            <ac:spMk id="4" creationId="{4D18B523-245E-186E-B499-47996B2CA785}"/>
          </ac:spMkLst>
        </pc:spChg>
        <pc:picChg chg="add mod">
          <ac:chgData name="順哉 徳重" userId="61863bed2814b00a" providerId="LiveId" clId="{1B5E8801-B434-46BA-8F7F-262F3CCC920D}" dt="2025-08-02T03:49:34.785" v="1963" actId="1076"/>
          <ac:picMkLst>
            <pc:docMk/>
            <pc:sldMk cId="3546876856" sldId="260"/>
            <ac:picMk id="5" creationId="{26C94BF3-3AD1-BAEC-AE45-514EC7403AA9}"/>
          </ac:picMkLst>
        </pc:picChg>
      </pc:sldChg>
      <pc:sldChg chg="addSp delSp modSp mod ord">
        <pc:chgData name="順哉 徳重" userId="61863bed2814b00a" providerId="LiveId" clId="{1B5E8801-B434-46BA-8F7F-262F3CCC920D}" dt="2025-08-02T08:30:45.833" v="2001" actId="1076"/>
        <pc:sldMkLst>
          <pc:docMk/>
          <pc:sldMk cId="3860974027" sldId="261"/>
        </pc:sldMkLst>
        <pc:spChg chg="add mod">
          <ac:chgData name="順哉 徳重" userId="61863bed2814b00a" providerId="LiveId" clId="{1B5E8801-B434-46BA-8F7F-262F3CCC920D}" dt="2025-08-02T04:17:02.600" v="1994" actId="255"/>
          <ac:spMkLst>
            <pc:docMk/>
            <pc:sldMk cId="3860974027" sldId="261"/>
            <ac:spMk id="10" creationId="{55274DF9-FE10-C756-A3DD-A0945923BFFE}"/>
          </ac:spMkLst>
        </pc:spChg>
        <pc:picChg chg="add mod">
          <ac:chgData name="順哉 徳重" userId="61863bed2814b00a" providerId="LiveId" clId="{1B5E8801-B434-46BA-8F7F-262F3CCC920D}" dt="2025-08-02T08:30:45.833" v="2001" actId="1076"/>
          <ac:picMkLst>
            <pc:docMk/>
            <pc:sldMk cId="3860974027" sldId="261"/>
            <ac:picMk id="8" creationId="{1B5DC94A-8D55-AC2E-131B-7C9D313620CA}"/>
          </ac:picMkLst>
        </pc:picChg>
      </pc:sldChg>
      <pc:sldChg chg="addSp delSp modSp del mod">
        <pc:chgData name="順哉 徳重" userId="61863bed2814b00a" providerId="LiveId" clId="{1B5E8801-B434-46BA-8F7F-262F3CCC920D}" dt="2025-08-02T09:08:12.815" v="2002" actId="2696"/>
        <pc:sldMkLst>
          <pc:docMk/>
          <pc:sldMk cId="4228841078" sldId="262"/>
        </pc:sldMkLst>
      </pc:sldChg>
      <pc:sldChg chg="addSp delSp modSp new del mod">
        <pc:chgData name="順哉 徳重" userId="61863bed2814b00a" providerId="LiveId" clId="{1B5E8801-B434-46BA-8F7F-262F3CCC920D}" dt="2025-08-02T09:08:17.189" v="2003" actId="2696"/>
        <pc:sldMkLst>
          <pc:docMk/>
          <pc:sldMk cId="2339050473" sldId="263"/>
        </pc:sldMkLst>
      </pc:sldChg>
      <pc:sldChg chg="addSp delSp modSp new mod">
        <pc:chgData name="順哉 徳重" userId="61863bed2814b00a" providerId="LiveId" clId="{1B5E8801-B434-46BA-8F7F-262F3CCC920D}" dt="2025-08-02T09:15:41.334" v="2032" actId="1076"/>
        <pc:sldMkLst>
          <pc:docMk/>
          <pc:sldMk cId="1392983518" sldId="264"/>
        </pc:sldMkLst>
        <pc:spChg chg="add mod">
          <ac:chgData name="順哉 徳重" userId="61863bed2814b00a" providerId="LiveId" clId="{1B5E8801-B434-46BA-8F7F-262F3CCC920D}" dt="2025-08-02T09:10:18.110" v="2028" actId="255"/>
          <ac:spMkLst>
            <pc:docMk/>
            <pc:sldMk cId="1392983518" sldId="264"/>
            <ac:spMk id="4" creationId="{866A9839-2260-EA22-2FA1-FFAE9BC28195}"/>
          </ac:spMkLst>
        </pc:spChg>
        <pc:picChg chg="add mod">
          <ac:chgData name="順哉 徳重" userId="61863bed2814b00a" providerId="LiveId" clId="{1B5E8801-B434-46BA-8F7F-262F3CCC920D}" dt="2025-08-02T09:15:41.334" v="2032" actId="1076"/>
          <ac:picMkLst>
            <pc:docMk/>
            <pc:sldMk cId="1392983518" sldId="264"/>
            <ac:picMk id="5" creationId="{DCA78BCB-4A11-3794-AA70-AECBAD9EC903}"/>
          </ac:picMkLst>
        </pc:picChg>
      </pc:sldChg>
      <pc:sldChg chg="addSp delSp modSp add mod">
        <pc:chgData name="順哉 徳重" userId="61863bed2814b00a" providerId="LiveId" clId="{1B5E8801-B434-46BA-8F7F-262F3CCC920D}" dt="2025-08-02T09:46:38.133" v="2144" actId="20577"/>
        <pc:sldMkLst>
          <pc:docMk/>
          <pc:sldMk cId="567786894" sldId="265"/>
        </pc:sldMkLst>
        <pc:spChg chg="mod">
          <ac:chgData name="順哉 徳重" userId="61863bed2814b00a" providerId="LiveId" clId="{1B5E8801-B434-46BA-8F7F-262F3CCC920D}" dt="2025-08-02T09:46:38.133" v="2144" actId="20577"/>
          <ac:spMkLst>
            <pc:docMk/>
            <pc:sldMk cId="567786894" sldId="265"/>
            <ac:spMk id="4" creationId="{426CE686-1293-711D-662C-CCBBBF8D2C58}"/>
          </ac:spMkLst>
        </pc:spChg>
        <pc:picChg chg="add mod">
          <ac:chgData name="順哉 徳重" userId="61863bed2814b00a" providerId="LiveId" clId="{1B5E8801-B434-46BA-8F7F-262F3CCC920D}" dt="2025-08-02T09:42:50.922" v="2050" actId="1076"/>
          <ac:picMkLst>
            <pc:docMk/>
            <pc:sldMk cId="567786894" sldId="265"/>
            <ac:picMk id="3" creationId="{5C80AE94-BA96-9412-64A0-E450BB58CF8D}"/>
          </ac:picMkLst>
        </pc:picChg>
      </pc:sldChg>
      <pc:sldChg chg="addSp delSp modSp add del mod">
        <pc:chgData name="順哉 徳重" userId="61863bed2814b00a" providerId="LiveId" clId="{1B5E8801-B434-46BA-8F7F-262F3CCC920D}" dt="2025-08-02T09:15:51.462" v="2033" actId="47"/>
        <pc:sldMkLst>
          <pc:docMk/>
          <pc:sldMk cId="3706581360" sldId="265"/>
        </pc:sldMkLst>
      </pc:sldChg>
      <pc:sldChg chg="addSp delSp modSp add del mod">
        <pc:chgData name="順哉 徳重" userId="61863bed2814b00a" providerId="LiveId" clId="{1B5E8801-B434-46BA-8F7F-262F3CCC920D}" dt="2025-08-02T09:15:55.124" v="2034" actId="47"/>
        <pc:sldMkLst>
          <pc:docMk/>
          <pc:sldMk cId="1575494219" sldId="266"/>
        </pc:sldMkLst>
      </pc:sldChg>
      <pc:sldChg chg="addSp delSp modSp add mod">
        <pc:chgData name="順哉 徳重" userId="61863bed2814b00a" providerId="LiveId" clId="{1B5E8801-B434-46BA-8F7F-262F3CCC920D}" dt="2025-08-02T09:44:05.846" v="2115" actId="1076"/>
        <pc:sldMkLst>
          <pc:docMk/>
          <pc:sldMk cId="3976586341" sldId="266"/>
        </pc:sldMkLst>
        <pc:spChg chg="mod">
          <ac:chgData name="順哉 徳重" userId="61863bed2814b00a" providerId="LiveId" clId="{1B5E8801-B434-46BA-8F7F-262F3CCC920D}" dt="2025-08-02T09:43:36.445" v="2111" actId="20577"/>
          <ac:spMkLst>
            <pc:docMk/>
            <pc:sldMk cId="3976586341" sldId="266"/>
            <ac:spMk id="4" creationId="{77C2FE2F-8180-4B51-0B03-2DE6E8A58C44}"/>
          </ac:spMkLst>
        </pc:spChg>
        <pc:picChg chg="add mod">
          <ac:chgData name="順哉 徳重" userId="61863bed2814b00a" providerId="LiveId" clId="{1B5E8801-B434-46BA-8F7F-262F3CCC920D}" dt="2025-08-02T09:44:05.846" v="2115" actId="1076"/>
          <ac:picMkLst>
            <pc:docMk/>
            <pc:sldMk cId="3976586341" sldId="266"/>
            <ac:picMk id="5" creationId="{8F347732-47AA-7DFB-8AD7-5E61E9585CEA}"/>
          </ac:picMkLst>
        </pc:picChg>
      </pc:sldChg>
      <pc:sldChg chg="addSp delSp modSp add mod">
        <pc:chgData name="順哉 徳重" userId="61863bed2814b00a" providerId="LiveId" clId="{1B5E8801-B434-46BA-8F7F-262F3CCC920D}" dt="2025-08-02T09:46:09.743" v="2132" actId="1076"/>
        <pc:sldMkLst>
          <pc:docMk/>
          <pc:sldMk cId="2189996101" sldId="267"/>
        </pc:sldMkLst>
        <pc:spChg chg="mod">
          <ac:chgData name="順哉 徳重" userId="61863bed2814b00a" providerId="LiveId" clId="{1B5E8801-B434-46BA-8F7F-262F3CCC920D}" dt="2025-08-02T09:44:30.347" v="2128" actId="20577"/>
          <ac:spMkLst>
            <pc:docMk/>
            <pc:sldMk cId="2189996101" sldId="267"/>
            <ac:spMk id="4" creationId="{AFB17971-1C56-B5B8-B3D5-4454197EF1F4}"/>
          </ac:spMkLst>
        </pc:spChg>
        <pc:picChg chg="add mod">
          <ac:chgData name="順哉 徳重" userId="61863bed2814b00a" providerId="LiveId" clId="{1B5E8801-B434-46BA-8F7F-262F3CCC920D}" dt="2025-08-02T09:46:09.743" v="2132" actId="1076"/>
          <ac:picMkLst>
            <pc:docMk/>
            <pc:sldMk cId="2189996101" sldId="267"/>
            <ac:picMk id="3" creationId="{D1C8855C-A6F0-83C5-19DA-E4E39BD2D128}"/>
          </ac:picMkLst>
        </pc:picChg>
      </pc:sldChg>
      <pc:sldChg chg="addSp delSp modSp add del mod">
        <pc:chgData name="順哉 徳重" userId="61863bed2814b00a" providerId="LiveId" clId="{1B5E8801-B434-46BA-8F7F-262F3CCC920D}" dt="2025-08-02T09:15:59.947" v="2037" actId="47"/>
        <pc:sldMkLst>
          <pc:docMk/>
          <pc:sldMk cId="3820719319" sldId="267"/>
        </pc:sldMkLst>
      </pc:sldChg>
      <pc:sldChg chg="addSp delSp modSp add mod">
        <pc:chgData name="順哉 徳重" userId="61863bed2814b00a" providerId="LiveId" clId="{1B5E8801-B434-46BA-8F7F-262F3CCC920D}" dt="2025-08-02T09:47:27.728" v="2184" actId="1076"/>
        <pc:sldMkLst>
          <pc:docMk/>
          <pc:sldMk cId="2071335713" sldId="268"/>
        </pc:sldMkLst>
        <pc:spChg chg="mod">
          <ac:chgData name="順哉 徳重" userId="61863bed2814b00a" providerId="LiveId" clId="{1B5E8801-B434-46BA-8F7F-262F3CCC920D}" dt="2025-08-02T09:46:56.170" v="2180" actId="20577"/>
          <ac:spMkLst>
            <pc:docMk/>
            <pc:sldMk cId="2071335713" sldId="268"/>
            <ac:spMk id="4" creationId="{5028CCCA-B5DE-E1D9-3E72-A72D04F5478E}"/>
          </ac:spMkLst>
        </pc:spChg>
        <pc:picChg chg="add mod">
          <ac:chgData name="順哉 徳重" userId="61863bed2814b00a" providerId="LiveId" clId="{1B5E8801-B434-46BA-8F7F-262F3CCC920D}" dt="2025-08-02T09:47:27.728" v="2184" actId="1076"/>
          <ac:picMkLst>
            <pc:docMk/>
            <pc:sldMk cId="2071335713" sldId="268"/>
            <ac:picMk id="5" creationId="{1617F0E2-3A50-A042-DCA4-4D11F301681C}"/>
          </ac:picMkLst>
        </pc:picChg>
      </pc:sldChg>
      <pc:sldChg chg="addSp modSp add del mod ord">
        <pc:chgData name="順哉 徳重" userId="61863bed2814b00a" providerId="LiveId" clId="{1B5E8801-B434-46BA-8F7F-262F3CCC920D}" dt="2025-08-02T09:16:06.728" v="2044" actId="47"/>
        <pc:sldMkLst>
          <pc:docMk/>
          <pc:sldMk cId="2857466395" sldId="268"/>
        </pc:sldMkLst>
      </pc:sldChg>
      <pc:sldChg chg="addSp delSp modSp add mod">
        <pc:chgData name="順哉 徳重" userId="61863bed2814b00a" providerId="LiveId" clId="{1B5E8801-B434-46BA-8F7F-262F3CCC920D}" dt="2025-08-02T09:54:11.454" v="2207" actId="1076"/>
        <pc:sldMkLst>
          <pc:docMk/>
          <pc:sldMk cId="1694024932" sldId="269"/>
        </pc:sldMkLst>
        <pc:spChg chg="mod">
          <ac:chgData name="順哉 徳重" userId="61863bed2814b00a" providerId="LiveId" clId="{1B5E8801-B434-46BA-8F7F-262F3CCC920D}" dt="2025-08-02T09:53:43.500" v="2202" actId="20577"/>
          <ac:spMkLst>
            <pc:docMk/>
            <pc:sldMk cId="1694024932" sldId="269"/>
            <ac:spMk id="4" creationId="{A8E0D747-77EC-A459-5922-A6F22190ED65}"/>
          </ac:spMkLst>
        </pc:spChg>
        <pc:picChg chg="add mod">
          <ac:chgData name="順哉 徳重" userId="61863bed2814b00a" providerId="LiveId" clId="{1B5E8801-B434-46BA-8F7F-262F3CCC920D}" dt="2025-08-02T09:54:11.454" v="2207" actId="1076"/>
          <ac:picMkLst>
            <pc:docMk/>
            <pc:sldMk cId="1694024932" sldId="269"/>
            <ac:picMk id="3" creationId="{64F56CA8-F1DC-BAFE-81EB-B59D1612F9D1}"/>
          </ac:picMkLst>
        </pc:picChg>
      </pc:sldChg>
      <pc:sldChg chg="addSp delSp modSp add del mod ord">
        <pc:chgData name="順哉 徳重" userId="61863bed2814b00a" providerId="LiveId" clId="{1B5E8801-B434-46BA-8F7F-262F3CCC920D}" dt="2025-08-02T09:15:58.259" v="2035" actId="47"/>
        <pc:sldMkLst>
          <pc:docMk/>
          <pc:sldMk cId="1720945993" sldId="269"/>
        </pc:sldMkLst>
      </pc:sldChg>
      <pc:sldChg chg="addSp delSp modSp add mod">
        <pc:chgData name="順哉 徳重" userId="61863bed2814b00a" providerId="LiveId" clId="{1B5E8801-B434-46BA-8F7F-262F3CCC920D}" dt="2025-08-02T09:56:22.503" v="2227" actId="478"/>
        <pc:sldMkLst>
          <pc:docMk/>
          <pc:sldMk cId="2888629864" sldId="270"/>
        </pc:sldMkLst>
        <pc:spChg chg="mod">
          <ac:chgData name="順哉 徳重" userId="61863bed2814b00a" providerId="LiveId" clId="{1B5E8801-B434-46BA-8F7F-262F3CCC920D}" dt="2025-08-02T09:55:03.695" v="2219" actId="20577"/>
          <ac:spMkLst>
            <pc:docMk/>
            <pc:sldMk cId="2888629864" sldId="270"/>
            <ac:spMk id="10" creationId="{CCE39F5F-5DA7-860B-5652-1A81A42DD6D1}"/>
          </ac:spMkLst>
        </pc:spChg>
        <pc:picChg chg="add mod">
          <ac:chgData name="順哉 徳重" userId="61863bed2814b00a" providerId="LiveId" clId="{1B5E8801-B434-46BA-8F7F-262F3CCC920D}" dt="2025-08-02T09:55:31.378" v="2223" actId="1076"/>
          <ac:picMkLst>
            <pc:docMk/>
            <pc:sldMk cId="2888629864" sldId="270"/>
            <ac:picMk id="3" creationId="{2903160F-B35D-1379-AD93-E4F8A6746B3E}"/>
          </ac:picMkLst>
        </pc:picChg>
      </pc:sldChg>
      <pc:sldChg chg="addSp modSp add del mod ord">
        <pc:chgData name="順哉 徳重" userId="61863bed2814b00a" providerId="LiveId" clId="{1B5E8801-B434-46BA-8F7F-262F3CCC920D}" dt="2025-08-02T09:15:59.156" v="2036" actId="47"/>
        <pc:sldMkLst>
          <pc:docMk/>
          <pc:sldMk cId="3174488108" sldId="270"/>
        </pc:sldMkLst>
      </pc:sldChg>
      <pc:sldChg chg="addSp delSp modSp add mod">
        <pc:chgData name="順哉 徳重" userId="61863bed2814b00a" providerId="LiveId" clId="{1B5E8801-B434-46BA-8F7F-262F3CCC920D}" dt="2025-08-02T10:09:12.436" v="2288" actId="1076"/>
        <pc:sldMkLst>
          <pc:docMk/>
          <pc:sldMk cId="1723064851" sldId="271"/>
        </pc:sldMkLst>
        <pc:spChg chg="mod">
          <ac:chgData name="順哉 徳重" userId="61863bed2814b00a" providerId="LiveId" clId="{1B5E8801-B434-46BA-8F7F-262F3CCC920D}" dt="2025-08-02T10:08:12.961" v="2284" actId="20577"/>
          <ac:spMkLst>
            <pc:docMk/>
            <pc:sldMk cId="1723064851" sldId="271"/>
            <ac:spMk id="4" creationId="{70E6D1F8-FB3D-1BBB-19E1-42336D832F4F}"/>
          </ac:spMkLst>
        </pc:spChg>
        <pc:picChg chg="add mod">
          <ac:chgData name="順哉 徳重" userId="61863bed2814b00a" providerId="LiveId" clId="{1B5E8801-B434-46BA-8F7F-262F3CCC920D}" dt="2025-08-02T10:09:12.436" v="2288" actId="1076"/>
          <ac:picMkLst>
            <pc:docMk/>
            <pc:sldMk cId="1723064851" sldId="271"/>
            <ac:picMk id="5" creationId="{C0505D87-C323-1074-ACCB-BE12112A7BDD}"/>
          </ac:picMkLst>
        </pc:picChg>
      </pc:sldChg>
      <pc:sldChg chg="addSp modSp add del mod">
        <pc:chgData name="順哉 徳重" userId="61863bed2814b00a" providerId="LiveId" clId="{1B5E8801-B434-46BA-8F7F-262F3CCC920D}" dt="2025-08-02T09:16:00.860" v="2038" actId="47"/>
        <pc:sldMkLst>
          <pc:docMk/>
          <pc:sldMk cId="1841643493" sldId="271"/>
        </pc:sldMkLst>
      </pc:sldChg>
      <pc:sldChg chg="addSp delSp modSp add del mod">
        <pc:chgData name="順哉 徳重" userId="61863bed2814b00a" providerId="LiveId" clId="{1B5E8801-B434-46BA-8F7F-262F3CCC920D}" dt="2025-08-02T09:16:02.616" v="2040" actId="47"/>
        <pc:sldMkLst>
          <pc:docMk/>
          <pc:sldMk cId="2575980916" sldId="272"/>
        </pc:sldMkLst>
      </pc:sldChg>
      <pc:sldChg chg="addSp delSp modSp add mod">
        <pc:chgData name="順哉 徳重" userId="61863bed2814b00a" providerId="LiveId" clId="{1B5E8801-B434-46BA-8F7F-262F3CCC920D}" dt="2025-08-02T10:09:53.668" v="2293" actId="1076"/>
        <pc:sldMkLst>
          <pc:docMk/>
          <pc:sldMk cId="3478574041" sldId="272"/>
        </pc:sldMkLst>
        <pc:picChg chg="add mod">
          <ac:chgData name="順哉 徳重" userId="61863bed2814b00a" providerId="LiveId" clId="{1B5E8801-B434-46BA-8F7F-262F3CCC920D}" dt="2025-08-02T10:09:53.668" v="2293" actId="1076"/>
          <ac:picMkLst>
            <pc:docMk/>
            <pc:sldMk cId="3478574041" sldId="272"/>
            <ac:picMk id="3" creationId="{A7EFEEAC-4B30-43FB-4E67-A2BBE04A26BD}"/>
          </ac:picMkLst>
        </pc:picChg>
      </pc:sldChg>
      <pc:sldChg chg="addSp modSp add del mod ord">
        <pc:chgData name="順哉 徳重" userId="61863bed2814b00a" providerId="LiveId" clId="{1B5E8801-B434-46BA-8F7F-262F3CCC920D}" dt="2025-08-02T09:16:05.029" v="2043" actId="47"/>
        <pc:sldMkLst>
          <pc:docMk/>
          <pc:sldMk cId="2046501134" sldId="273"/>
        </pc:sldMkLst>
      </pc:sldChg>
      <pc:sldChg chg="addSp modSp new del mod">
        <pc:chgData name="順哉 徳重" userId="61863bed2814b00a" providerId="LiveId" clId="{1B5E8801-B434-46BA-8F7F-262F3CCC920D}" dt="2025-08-03T12:34:04.978" v="2364" actId="2696"/>
        <pc:sldMkLst>
          <pc:docMk/>
          <pc:sldMk cId="2524822130" sldId="273"/>
        </pc:sldMkLst>
      </pc:sldChg>
      <pc:sldChg chg="addSp delSp modSp add del mod">
        <pc:chgData name="順哉 徳重" userId="61863bed2814b00a" providerId="LiveId" clId="{1B5E8801-B434-46BA-8F7F-262F3CCC920D}" dt="2025-08-02T09:16:03.356" v="2041" actId="47"/>
        <pc:sldMkLst>
          <pc:docMk/>
          <pc:sldMk cId="528908990" sldId="274"/>
        </pc:sldMkLst>
      </pc:sldChg>
      <pc:sldChg chg="addSp delSp modSp add mod">
        <pc:chgData name="順哉 徳重" userId="61863bed2814b00a" providerId="LiveId" clId="{1B5E8801-B434-46BA-8F7F-262F3CCC920D}" dt="2025-08-03T12:34:19.066" v="2386" actId="20577"/>
        <pc:sldMkLst>
          <pc:docMk/>
          <pc:sldMk cId="3422882632" sldId="274"/>
        </pc:sldMkLst>
        <pc:spChg chg="mod">
          <ac:chgData name="順哉 徳重" userId="61863bed2814b00a" providerId="LiveId" clId="{1B5E8801-B434-46BA-8F7F-262F3CCC920D}" dt="2025-08-03T12:34:19.066" v="2386" actId="20577"/>
          <ac:spMkLst>
            <pc:docMk/>
            <pc:sldMk cId="3422882632" sldId="274"/>
            <ac:spMk id="4" creationId="{C3327D72-450D-4290-3EBF-95F44E547703}"/>
          </ac:spMkLst>
        </pc:spChg>
        <pc:picChg chg="add mod">
          <ac:chgData name="順哉 徳重" userId="61863bed2814b00a" providerId="LiveId" clId="{1B5E8801-B434-46BA-8F7F-262F3CCC920D}" dt="2025-08-03T12:33:08.480" v="2363" actId="1076"/>
          <ac:picMkLst>
            <pc:docMk/>
            <pc:sldMk cId="3422882632" sldId="274"/>
            <ac:picMk id="3" creationId="{0036C580-8426-1F2A-EBD0-4500F3288D88}"/>
          </ac:picMkLst>
        </pc:picChg>
      </pc:sldChg>
      <pc:sldChg chg="addSp modSp add del mod ord">
        <pc:chgData name="順哉 徳重" userId="61863bed2814b00a" providerId="LiveId" clId="{1B5E8801-B434-46BA-8F7F-262F3CCC920D}" dt="2025-08-02T09:16:01.724" v="2039" actId="47"/>
        <pc:sldMkLst>
          <pc:docMk/>
          <pc:sldMk cId="3737405998" sldId="275"/>
        </pc:sldMkLst>
      </pc:sldChg>
      <pc:sldChg chg="addSp modSp new del mod">
        <pc:chgData name="順哉 徳重" userId="61863bed2814b00a" providerId="LiveId" clId="{1B5E8801-B434-46BA-8F7F-262F3CCC920D}" dt="2025-08-02T09:16:04.204" v="2042" actId="47"/>
        <pc:sldMkLst>
          <pc:docMk/>
          <pc:sldMk cId="892589220" sldId="276"/>
        </pc:sldMkLst>
      </pc:sldChg>
      <pc:sldChg chg="modSp mod">
        <pc:chgData name="順哉 徳重" userId="61863bed2814b00a" providerId="LiveId" clId="{1B5E8801-B434-46BA-8F7F-262F3CCC920D}" dt="2025-08-06T23:25:19.363" v="2393" actId="20577"/>
        <pc:sldMkLst>
          <pc:docMk/>
          <pc:sldMk cId="1369777386" sldId="276"/>
        </pc:sldMkLst>
        <pc:spChg chg="mod">
          <ac:chgData name="順哉 徳重" userId="61863bed2814b00a" providerId="LiveId" clId="{1B5E8801-B434-46BA-8F7F-262F3CCC920D}" dt="2025-08-06T23:25:19.363" v="2393" actId="20577"/>
          <ac:spMkLst>
            <pc:docMk/>
            <pc:sldMk cId="1369777386" sldId="276"/>
            <ac:spMk id="4" creationId="{5ACAABCF-7614-0110-5128-19062EC40B4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0FED09-7338-39C2-7C69-820544F9A1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4C30DB2-C55C-82E0-A785-D313A8E060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16C86F-74FB-3C8A-2210-F3C0AFBCF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69896A-D9E9-109D-3159-76AA939B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2CE9D-55AE-900D-8A8C-3F5B0E96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659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74808-571D-DBBF-469A-3B3B661C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36DE3F-69B2-662B-E027-E071DA081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7A23D1-7C34-9370-2D1A-7C426F97E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328D4B-D6F0-418F-1B83-5F60918B9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8E9DDC-DAED-575F-90F7-D055C2A9A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87496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7A5F7B0-1461-3153-1A99-AF1F966CA2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2891ECF-E486-8D18-FCBD-773100FDD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734E91-8CB3-E0BE-42FD-884A1C65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40E8B6-E62A-E278-8572-B56715692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91B48B-F653-FDBB-4834-DCE9EAF3D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5057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27DF7E-B68D-C700-2EEE-CA3825735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6E321A-7C09-8452-9B7D-EFFF07308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3EDA70-AD07-3A5C-2EAB-2B279EE54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CF9653-BF99-B184-0D1D-0F73926B9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B0CF99E-AB35-5E68-BC6A-B57D3AA0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0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F92D58-B8A8-50A6-8AA8-7E119CCC8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EE742C9-CFBA-C130-EDB1-B1FA13D4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8B6491-2289-A6E3-01A6-2D855E83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E0A281-FE2B-EA64-3582-C80BC4846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BAF290-0FF4-6A6A-9CD7-289E35A55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25120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76BD88E-05FF-306B-999E-6DC296C7D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D10C92-11AB-838D-65F2-E7F73614E0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47B4A71-0D61-4889-FE5F-76AC9A5551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1A70BA5-1039-7B68-137E-FED84940D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7040835-93A5-3AED-FE19-54A4F63B6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D08B9A-E319-47DC-787D-E1505FE0A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297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72D375-A399-B324-AD71-CC85FFEEB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FF1DC47-C054-6883-465A-059ECAB1EE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56FE5-ABEE-C973-CC0E-5681CB4DB9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097884-F43E-9F70-49FC-76DF96949D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770FA4-A355-AA84-2054-FAD55FA3C2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647ECF7-1360-365A-D546-E4CE738A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B2ACF6-0CDD-01CC-47BC-62A231A3B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C0C19B-DF18-20C1-AC1B-D5AA7F3F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2968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2BA857-69FA-5C6D-18AB-4C404228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DA3C9DB-C786-79E7-2199-9C8C12B8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4236923-4A37-42FD-EF81-3C7B3BBE5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EA3CDC-3F94-6C1C-6923-56A14289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24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F925EC0-C45C-A8B6-B03F-0C7A64E0D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439BF4-3E61-3ADA-AB32-EEE376D45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9B54861-753C-3590-C055-AC1CBB8F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881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2F0579-436E-F7FF-FB2B-D9E8DBC43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CDB64B-F258-75B1-4CD0-2441C35EC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E7B7A2-87B0-56B7-F86D-9E0490F03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017A2AD-2F07-BEDA-8890-56EECEB15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7FB57-67DE-9A7A-5D26-8716BA87E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BDB35-D148-2BCC-DEB7-ACBF52FB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57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07B23E-C10F-8F26-8A58-49BEADC1E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6E0AEBF-C017-6348-C2E2-A02CD2B22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7833F7D-8142-A13F-0FFE-E02545825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51BFE11-D942-F0B8-FA9A-2DE384624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DA872-DDD1-4DDD-AFE9-8F27EAB700D9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3A45F68-A280-EA77-470A-F90A4716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35D69C2-4D2E-F265-5C2E-73D39AB48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314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E56C7E9-37E6-36B5-068A-2E7C60076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03F00F-E7DA-E528-3C55-26D72CF4FE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0ACE30-38D6-3513-00D3-9E174AEC2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DA872-DDD1-4DDD-AFE9-8F27EAB700D9}" type="datetimeFigureOut">
              <a:rPr kumimoji="1" lang="ja-JP" altLang="en-US" smtClean="0"/>
              <a:t>2025/8/7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F6A3B1-585B-E743-D126-3DCF85ABAB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AB52CB-3DFD-23C8-4B77-D825587165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0C23E4-F111-4891-B3F6-3BB8A344EFD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96513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058D-49E3-AF83-0C38-2B9F6950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20" y="2457974"/>
            <a:ext cx="9633358" cy="1144268"/>
          </a:xfrm>
        </p:spPr>
        <p:txBody>
          <a:bodyPr>
            <a:noAutofit/>
          </a:bodyPr>
          <a:lstStyle/>
          <a:p>
            <a:r>
              <a:rPr kumimoji="1" lang="ja-JP" altLang="en-US" sz="5400" dirty="0"/>
              <a:t>データレイクサービス入門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E74ED7-8105-6C98-E82B-204A05B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650" y="4697834"/>
            <a:ext cx="4040697" cy="872455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徳重順哉</a:t>
            </a:r>
          </a:p>
        </p:txBody>
      </p:sp>
    </p:spTree>
    <p:extLst>
      <p:ext uri="{BB962C8B-B14F-4D97-AF65-F5344CB8AC3E}">
        <p14:creationId xmlns:p14="http://schemas.microsoft.com/office/powerpoint/2010/main" val="152821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23BA6-E74B-81AF-C891-176E0A3CC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8E0D747-77EC-A459-5922-A6F22190E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19800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ジョブ実行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4F56CA8-F1DC-BAFE-81EB-B59D1612F9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810974"/>
            <a:ext cx="11616109" cy="5509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024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355F86-4457-ACB3-8190-B7BF1A657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E39F5F-5DA7-860B-5652-1A81A42DD6D1}"/>
              </a:ext>
            </a:extLst>
          </p:cNvPr>
          <p:cNvSpPr txBox="1"/>
          <p:nvPr/>
        </p:nvSpPr>
        <p:spPr>
          <a:xfrm>
            <a:off x="382398" y="35488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整形後データ</a:t>
            </a:r>
            <a:endParaRPr lang="en-US" altLang="ja-JP" sz="2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903160F-B35D-1379-AD93-E4F8A6746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4164" y="109057"/>
            <a:ext cx="6286460" cy="663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629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21B32E-7532-E022-E499-17643B40C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0E6D1F8-FB3D-1BBB-19E1-42336D83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54521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データカタログ作成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ja-JP" altLang="en-US" sz="2800" dirty="0">
                <a:latin typeface="Arial" panose="020B0604020202020204" pitchFamily="34" charset="0"/>
              </a:rPr>
              <a:t>クローラー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C0505D87-C323-1074-ACCB-BE12112A7B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936422"/>
            <a:ext cx="11857771" cy="4985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64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73156-E5E9-183E-492A-FC491942F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C42D917-BE27-E4DC-9744-01064C617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50930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データカタログ作成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テーブル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7EFEEAC-4B30-43FB-4E67-A2BBE04A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1082180"/>
            <a:ext cx="11796260" cy="3155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574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663D7-1A7F-785B-DED7-C26731C18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C3327D72-450D-4290-3EBF-95F44E5477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347883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ja-JP" sz="2800">
                <a:latin typeface="Arial" panose="020B0604020202020204" pitchFamily="34" charset="0"/>
              </a:rPr>
              <a:t>Athena</a:t>
            </a:r>
            <a:r>
              <a:rPr kumimoji="0" lang="ja-JP" altLang="en-US" sz="28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でビュー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作成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036C580-8426-1F2A-EBD0-4500F3288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869352"/>
            <a:ext cx="11143491" cy="5292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882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83AF-2FB9-6C51-0A5C-AE2F7E6C5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3F3299F-D507-BBBE-6F94-54B4A4AE00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271901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Power BI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に接続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60A98154-C051-1B6A-7651-9AD5D8B0C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0130" y="1863887"/>
            <a:ext cx="6882633" cy="4706359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31F1BA90-BEC6-A5EC-169F-9CA059C7AC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1111273"/>
            <a:ext cx="91614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ドライバーのインストールやアクセスキーの設定が必要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0261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6504B-691F-7AB8-90BA-1A361F7DD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ACAABCF-7614-0110-5128-19062EC40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509306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分析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ja-JP" altLang="en-US" sz="2800" dirty="0">
                <a:latin typeface="Arial" panose="020B0604020202020204" pitchFamily="34" charset="0"/>
              </a:rPr>
              <a:t>縦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棒グラフとスライサー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8A7EBF7-342F-46A6-F694-3BD74C162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54" y="810974"/>
            <a:ext cx="9956688" cy="5783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7773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3C6EC-AABC-1363-E74F-ABE2BF34D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ED7B0AB2-08CD-A680-7ABF-D71E4483CF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488948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分析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(Category=Books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を</a:t>
            </a:r>
            <a:r>
              <a:rPr kumimoji="0" lang="ja-JP" altLang="en-US" sz="2800" dirty="0">
                <a:latin typeface="Arial" panose="020B0604020202020204" pitchFamily="34" charset="0"/>
              </a:rPr>
              <a:t>選択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358FB7F-FE1B-A001-BE52-DBFA6F6AF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54" y="853149"/>
            <a:ext cx="9891404" cy="5717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469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2E723-99A4-CB01-6A13-592A0487A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C3C5E-5927-F8CE-033C-63B6BED69D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451" y="503338"/>
            <a:ext cx="2927756" cy="565427"/>
          </a:xfrm>
        </p:spPr>
        <p:txBody>
          <a:bodyPr>
            <a:noAutofit/>
          </a:bodyPr>
          <a:lstStyle/>
          <a:p>
            <a:r>
              <a:rPr kumimoji="1" lang="en-US" altLang="ja-JP" sz="3000" dirty="0"/>
              <a:t>S3</a:t>
            </a:r>
            <a:r>
              <a:rPr kumimoji="1" lang="ja-JP" altLang="en-US" sz="2800" dirty="0">
                <a:latin typeface="+mn-ea"/>
                <a:ea typeface="+mn-ea"/>
              </a:rPr>
              <a:t>バケット</a:t>
            </a:r>
            <a:r>
              <a:rPr kumimoji="1" lang="ja-JP" altLang="en-US" sz="3000" dirty="0"/>
              <a:t>作成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C8E3D03C-9294-2CA8-5E81-174FC4D5B4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451" y="1165950"/>
            <a:ext cx="11505779" cy="3309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14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5274DF9-FE10-C756-A3DD-A0945923BFFE}"/>
              </a:ext>
            </a:extLst>
          </p:cNvPr>
          <p:cNvSpPr txBox="1"/>
          <p:nvPr/>
        </p:nvSpPr>
        <p:spPr>
          <a:xfrm>
            <a:off x="382398" y="354881"/>
            <a:ext cx="60946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/>
              <a:t>サンプルデータ</a:t>
            </a:r>
            <a:endParaRPr lang="en-US" altLang="ja-JP" sz="2800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1B5DC94A-8D55-AC2E-131B-7C9D31362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4947" y="531674"/>
            <a:ext cx="5924106" cy="5971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974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D18B523-245E-186E-B499-47996B2CA785}"/>
              </a:ext>
            </a:extLst>
          </p:cNvPr>
          <p:cNvSpPr txBox="1"/>
          <p:nvPr/>
        </p:nvSpPr>
        <p:spPr>
          <a:xfrm>
            <a:off x="494948" y="436228"/>
            <a:ext cx="259219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ロール作成</a:t>
            </a:r>
            <a:endParaRPr lang="en-US" altLang="ja-JP" sz="28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26C94BF3-3AD1-BAEC-AE45-514EC7403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948" y="1208014"/>
            <a:ext cx="10216600" cy="5298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876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66A9839-2260-EA22-2FA1-FFAE9BC28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30396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Glue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を用いた</a:t>
            </a: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ETL</a:t>
            </a:r>
            <a:endParaRPr kumimoji="0" lang="ja-JP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CA78BCB-4A11-3794-AA70-AECBAD9EC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889233"/>
            <a:ext cx="11106880" cy="542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2983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2357A-3BC8-AE7E-8D9F-3171A93F1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26CE686-1293-711D-662C-CCBBBF8D2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5291833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S3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バケットからデータ取り込み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C80AE94-BA96-9412-64A0-E450BB58C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1124125"/>
            <a:ext cx="10869358" cy="5171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786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F94B4-43DC-D057-A600-71A7AE98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7C2FE2F-8180-4B51-0B03-2DE6E8A58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305724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データの型を変更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F347732-47AA-7DFB-8AD7-5E61E9585C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897622"/>
            <a:ext cx="11401019" cy="531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5863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A53C4-A878-E719-BC66-322BC57E2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AFB17971-1C56-B5B8-B3D5-4454197EF1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233910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データを整形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D1C8855C-A6F0-83C5-19DA-E4E39BD2D1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810974"/>
            <a:ext cx="11576401" cy="5530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99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CA7C7-1161-E677-235A-FEE7D8EDF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28CCCA-B5DE-E1D9-3E72-A72D04F54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3949" y="287754"/>
            <a:ext cx="421461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ja-JP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S3</a:t>
            </a:r>
            <a:r>
              <a:rPr kumimoji="0" lang="ja-JP" altLang="en-US" sz="2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バケットにデータ出力</a:t>
            </a:r>
            <a:endParaRPr kumimoji="0" lang="en-US" altLang="ja-JP" sz="280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1617F0E2-3A50-A042-DCA4-4D11F3016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949" y="810974"/>
            <a:ext cx="11686831" cy="565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335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2358</TotalTime>
  <Words>79</Words>
  <Application>Microsoft Office PowerPoint</Application>
  <PresentationFormat>ワイド画面</PresentationFormat>
  <Paragraphs>19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1" baseType="lpstr">
      <vt:lpstr>游ゴシック</vt:lpstr>
      <vt:lpstr>游ゴシック Light</vt:lpstr>
      <vt:lpstr>Arial</vt:lpstr>
      <vt:lpstr>Office テーマ</vt:lpstr>
      <vt:lpstr>データレイクサービス入門</vt:lpstr>
      <vt:lpstr>S3バケット作成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順哉 徳重</dc:creator>
  <cp:lastModifiedBy>順哉 徳重</cp:lastModifiedBy>
  <cp:revision>2</cp:revision>
  <dcterms:created xsi:type="dcterms:W3CDTF">2025-06-28T10:08:11Z</dcterms:created>
  <dcterms:modified xsi:type="dcterms:W3CDTF">2025-08-06T23:25:25Z</dcterms:modified>
</cp:coreProperties>
</file>