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73096-D85C-7D73-B452-96FFB3482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F16FFA-5907-B515-024E-F832F138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200C-5D1C-295B-011C-AA4A7EB0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6C3773-BB05-70E0-F6C9-B94B9B10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E340A-9186-25E8-AAD8-D762516F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99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A29CA-7FB1-E881-B509-97F856C8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BA88EC-81AE-2047-92DF-966AF12F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02759-6943-39FA-AC2C-EC2CFFE4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E58849-FDD0-E4FA-E193-F3E843F5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1CA7FB-3086-EA30-BF08-B7ACA181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CBCE84-81C0-C4C2-1047-01DF5C033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B76535-9B4B-8A25-4ACF-F70FBC80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0E9F2-ECA5-6F01-9D4F-1A3BDB55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719ED-DB9A-B3A0-D29A-2552B07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5E5B-3CE2-6598-7875-8264058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2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A82EC-E00E-FD4F-96BA-BD3AF48E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0FEA3-08CF-44E0-D438-7C4E7200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8CF43-93BC-7AC8-9F26-E6179420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647F4-3DD5-2460-0B88-60AB9856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76E38-1B89-6651-0C3F-4EEA39AA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E606B-F7EF-007E-44D8-7A00D177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0F22DE-69D6-7A07-7AE8-F07A778B3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20197-20EF-AF28-82F9-69C445D9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E32DF-68E6-FEEA-F745-7BE2A5E8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F65C2-330C-01C5-60D6-F851024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85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CF43-EB8B-60FC-404D-6E654E80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5DAED8-927A-D105-A656-17766EB3E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8A6973-AC03-1A88-14B3-43730E8B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B961DE-3745-ED3E-9A85-A16E466F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DA8B60-3815-E309-E06F-AE26B8F1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7A733-4145-CB4B-E21A-5ED5D63F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3A7BC-407C-67B4-A064-6EAD2284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656506-F5CC-70DA-E041-D069F5D0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579D66-1526-D1C9-B8BD-B294C3BDB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9BBB1F-8F9A-5B98-4264-22621F2C5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D98EE7-2ADE-2C36-5B6E-38F22F67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186B41-8704-8C5E-28FB-C2AC5FB2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85E9CE-428E-270A-DAA2-991537C2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262772-6460-35F8-00D6-990C0A63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92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DA192-684C-9915-FB27-85234691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076AEA-4161-C171-0555-8D8BE1C6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63AB8-DAFD-9E22-59E9-0897BFA3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4F1931-B1DF-3F81-D6E9-8F4F762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27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B50C52-35DA-98AD-40CA-3693B483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A504CC-BE8A-F733-4A56-07824E1E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6C8DE4-3440-C0D6-7114-56E0C33A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6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D1F5A-BDF3-9B1B-6EB2-46FBF94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51534-ACBE-4861-D70E-DF0DF139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7D25BC-9F84-7B2A-02FF-9B6B56266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49A122-99BC-506C-D007-F00D1FC9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3BB3FE-CAFC-CF7D-E16D-6A3355CD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D3FA01-FE07-5B15-C817-7EB141A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9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9E702-D804-0484-5EC9-53443E1E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DEE0E2-BC19-6E2E-CF57-59E77BC4C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E101E-56E7-F1A1-E4EE-5C326AB9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723EE7-58D4-42C7-1FD0-055DE2FB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263638-5649-3487-D980-EB4033DE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1AF1EF-0286-50DA-5867-D5BAF0BF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7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F2A19A-6913-FE2F-B087-00A4227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FBB4F-16E6-8DAA-0FA5-3621B855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97D68-0135-18AE-BAEA-3EAD8102E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2FFB-4580-4F9D-AD8F-C9BB419F964B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FB39C5-06C3-AF71-0C80-D069E828A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BA690-D1CB-CD6B-8AA6-AFBF9BF6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F206-54CA-4EF7-B310-4AA009C09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4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103599-B467-30DA-146D-0CD1DADA4576}"/>
              </a:ext>
            </a:extLst>
          </p:cNvPr>
          <p:cNvSpPr txBox="1"/>
          <p:nvPr/>
        </p:nvSpPr>
        <p:spPr>
          <a:xfrm>
            <a:off x="2164359" y="4227399"/>
            <a:ext cx="4345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i="0" dirty="0">
                <a:solidFill>
                  <a:srgbClr val="333333"/>
                </a:solidFill>
                <a:effectLst/>
                <a:latin typeface="Hiragino Kaku Gothic ProN"/>
              </a:rPr>
              <a:t>德</a:t>
            </a:r>
            <a:r>
              <a:rPr kumimoji="1" lang="ja-JP" altLang="en-US" sz="4400" dirty="0"/>
              <a:t>重順哉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A59006-78D7-78EC-2125-ECAF64D5E381}"/>
              </a:ext>
            </a:extLst>
          </p:cNvPr>
          <p:cNvSpPr/>
          <p:nvPr/>
        </p:nvSpPr>
        <p:spPr>
          <a:xfrm>
            <a:off x="350240" y="4099218"/>
            <a:ext cx="1551963" cy="8976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名前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8AED675-7B19-630C-B094-EE72177AAB12}"/>
              </a:ext>
            </a:extLst>
          </p:cNvPr>
          <p:cNvSpPr/>
          <p:nvPr/>
        </p:nvSpPr>
        <p:spPr>
          <a:xfrm>
            <a:off x="350241" y="5445651"/>
            <a:ext cx="1551963" cy="8976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所属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F5616A-762F-04F6-B60C-EF83B3305393}"/>
              </a:ext>
            </a:extLst>
          </p:cNvPr>
          <p:cNvSpPr txBox="1"/>
          <p:nvPr/>
        </p:nvSpPr>
        <p:spPr>
          <a:xfrm>
            <a:off x="2258039" y="5550312"/>
            <a:ext cx="4345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PMD</a:t>
            </a:r>
            <a:endParaRPr kumimoji="1" lang="ja-JP" altLang="en-US" sz="4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ABA7C28-E684-3A1A-E833-D18506E32E9C}"/>
              </a:ext>
            </a:extLst>
          </p:cNvPr>
          <p:cNvSpPr/>
          <p:nvPr/>
        </p:nvSpPr>
        <p:spPr>
          <a:xfrm>
            <a:off x="5051572" y="444050"/>
            <a:ext cx="1551963" cy="8976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出身校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B3E3EAA-329C-14A4-8A53-899668919511}"/>
              </a:ext>
            </a:extLst>
          </p:cNvPr>
          <p:cNvSpPr/>
          <p:nvPr/>
        </p:nvSpPr>
        <p:spPr>
          <a:xfrm>
            <a:off x="5051571" y="1861058"/>
            <a:ext cx="1551963" cy="8976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出身地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D023C02-4445-1D63-74E1-41DB909D3A37}"/>
              </a:ext>
            </a:extLst>
          </p:cNvPr>
          <p:cNvSpPr/>
          <p:nvPr/>
        </p:nvSpPr>
        <p:spPr>
          <a:xfrm>
            <a:off x="5088544" y="3393822"/>
            <a:ext cx="1551963" cy="8976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趣味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61197E7-B9B6-2169-0DB8-D6090EA41E54}"/>
              </a:ext>
            </a:extLst>
          </p:cNvPr>
          <p:cNvSpPr/>
          <p:nvPr/>
        </p:nvSpPr>
        <p:spPr>
          <a:xfrm>
            <a:off x="5051570" y="5101501"/>
            <a:ext cx="1551963" cy="8976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目標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A91A1E7E-F151-4A7B-C966-CDAC0DBB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4" y="320057"/>
            <a:ext cx="3346070" cy="335387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4F909E-C6C7-0B42-7875-876E190B4DA6}"/>
              </a:ext>
            </a:extLst>
          </p:cNvPr>
          <p:cNvSpPr txBox="1"/>
          <p:nvPr/>
        </p:nvSpPr>
        <p:spPr>
          <a:xfrm>
            <a:off x="6784727" y="708195"/>
            <a:ext cx="491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神戸大学理学部数学科</a:t>
            </a:r>
            <a:endParaRPr kumimoji="1"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887CA9-706C-D0DE-7EE7-57F240A4C138}"/>
              </a:ext>
            </a:extLst>
          </p:cNvPr>
          <p:cNvSpPr txBox="1"/>
          <p:nvPr/>
        </p:nvSpPr>
        <p:spPr>
          <a:xfrm>
            <a:off x="6803471" y="1904713"/>
            <a:ext cx="364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大阪府堺市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8AB025-5463-56D4-68B2-7BEEF68736C9}"/>
              </a:ext>
            </a:extLst>
          </p:cNvPr>
          <p:cNvSpPr txBox="1"/>
          <p:nvPr/>
        </p:nvSpPr>
        <p:spPr>
          <a:xfrm>
            <a:off x="7189365" y="2489488"/>
            <a:ext cx="258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仁徳天皇陵が有名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728C8-0B8D-8BAD-8E07-82ACC9727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81" y="1667668"/>
            <a:ext cx="1656866" cy="149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3A4926-39E3-3E7E-3318-01015689A22D}"/>
              </a:ext>
            </a:extLst>
          </p:cNvPr>
          <p:cNvSpPr txBox="1"/>
          <p:nvPr/>
        </p:nvSpPr>
        <p:spPr>
          <a:xfrm>
            <a:off x="6761579" y="3442193"/>
            <a:ext cx="3640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散歩、ランニング</a:t>
            </a:r>
            <a:endParaRPr kumimoji="1" lang="en-US" altLang="ja-JP" sz="2800" dirty="0"/>
          </a:p>
          <a:p>
            <a:r>
              <a:rPr kumimoji="1" lang="ja-JP" altLang="en-US" sz="2800" dirty="0"/>
              <a:t>映画鑑賞</a:t>
            </a:r>
            <a:endParaRPr lang="en-US" altLang="ja-JP" sz="2800" dirty="0"/>
          </a:p>
          <a:p>
            <a:r>
              <a:rPr kumimoji="1" lang="ja-JP" altLang="en-US" sz="2800" dirty="0"/>
              <a:t>数学書を読むこと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A84B59-F41E-DEFA-A9D3-4667B4248044}"/>
              </a:ext>
            </a:extLst>
          </p:cNvPr>
          <p:cNvSpPr txBox="1"/>
          <p:nvPr/>
        </p:nvSpPr>
        <p:spPr>
          <a:xfrm>
            <a:off x="6761579" y="5041261"/>
            <a:ext cx="4637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技術を貪欲に身に着け、任された仕事をしっかりこなせるようになる</a:t>
            </a:r>
            <a:endParaRPr kumimoji="1" lang="en-US" altLang="ja-JP" sz="2400" dirty="0"/>
          </a:p>
          <a:p>
            <a:r>
              <a:rPr lang="ja-JP" altLang="en-US" sz="2400" dirty="0"/>
              <a:t>得意分野を一つ作る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300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ProN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順哉 徳重</dc:creator>
  <cp:lastModifiedBy>順哉 徳重</cp:lastModifiedBy>
  <cp:revision>1</cp:revision>
  <dcterms:created xsi:type="dcterms:W3CDTF">2024-06-24T12:08:32Z</dcterms:created>
  <dcterms:modified xsi:type="dcterms:W3CDTF">2024-06-24T12:08:51Z</dcterms:modified>
</cp:coreProperties>
</file>