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86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99" y="2452255"/>
            <a:ext cx="7703127" cy="1176246"/>
          </a:xfrm>
        </p:spPr>
        <p:txBody>
          <a:bodyPr>
            <a:normAutofit/>
          </a:bodyPr>
          <a:lstStyle/>
          <a:p>
            <a:r>
              <a:rPr lang="zh-CN" altLang="zh-CN" sz="4000" dirty="0">
                <a:latin typeface="Microsoft YaHei" charset="-122"/>
                <a:ea typeface="Microsoft YaHei" charset="-122"/>
                <a:cs typeface="Microsoft YaHei" charset="-122"/>
              </a:rPr>
              <a:t>校园报修、教学设备补充系统 </a:t>
            </a:r>
            <a:endParaRPr kumimoji="1" lang="zh-CN" altLang="en-US" sz="4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44836" y="4560456"/>
            <a:ext cx="2687783" cy="68580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齐尽欢   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2014080268</a:t>
            </a: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陈建光    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2016130201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2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6391" y="542700"/>
            <a:ext cx="6377940" cy="967445"/>
          </a:xfrm>
        </p:spPr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数据库表格设计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11" y="1565557"/>
            <a:ext cx="7388648" cy="49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功能介绍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1835728"/>
            <a:ext cx="7955280" cy="36659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登录界面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学生入口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&amp;&amp;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管理员入口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学生操作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设备报修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&amp;&amp;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教学用具补充（使用两个存储过程）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管理员操作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查看报修表、教学用具补充表、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日志表、库存表、设备信息表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进行“确认处理”操作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触发器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处理报修表后，增加日志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      处理补充表后， 判断库存、阈值，增加日志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     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3056</TotalTime>
  <Words>18</Words>
  <Application>Microsoft Macintosh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Microsoft YaHei</vt:lpstr>
      <vt:lpstr>宋体</vt:lpstr>
      <vt:lpstr>Arial</vt:lpstr>
      <vt:lpstr>水汽尾迹</vt:lpstr>
      <vt:lpstr>校园报修、教学设备补充系统 </vt:lpstr>
      <vt:lpstr>数据库表格设计</vt:lpstr>
      <vt:lpstr>功能介绍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校园报修、教学设备补充系统 </dc:title>
  <dc:creator>605804460@qq.com</dc:creator>
  <cp:lastModifiedBy>605804460@qq.com</cp:lastModifiedBy>
  <cp:revision>6</cp:revision>
  <dcterms:created xsi:type="dcterms:W3CDTF">2017-12-15T04:35:11Z</dcterms:created>
  <dcterms:modified xsi:type="dcterms:W3CDTF">2017-12-17T12:47:41Z</dcterms:modified>
</cp:coreProperties>
</file>