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5"/>
  </p:notesMasterIdLst>
  <p:sldIdLst>
    <p:sldId id="256" r:id="rId3"/>
    <p:sldId id="269" r:id="rId4"/>
    <p:sldId id="263" r:id="rId5"/>
    <p:sldId id="257" r:id="rId6"/>
    <p:sldId id="258" r:id="rId7"/>
    <p:sldId id="259" r:id="rId8"/>
    <p:sldId id="260" r:id="rId9"/>
    <p:sldId id="261" r:id="rId10"/>
    <p:sldId id="262" r:id="rId11"/>
    <p:sldId id="271" r:id="rId12"/>
    <p:sldId id="270" r:id="rId13"/>
    <p:sldId id="266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80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-1254" y="-6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2227B-96F8-43B6-B2D7-F414F9EA1BCF}" type="datetimeFigureOut">
              <a:rPr lang="es-MX" smtClean="0"/>
              <a:t>26/05/2017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5829A-DD2C-45AC-9EC1-CA627F0D16F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492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29A-DD2C-45AC-9EC1-CA627F0D16FA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418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001C-8D55-42A5-A15C-58B085F914A8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066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9A6E-A03D-4E69-884F-62B1EE5A8669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42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F343-6C5F-4F1C-8824-D12E40270D41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581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F627-BD08-439B-873A-632D933B9DD0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0843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6209-6D83-4C41-A2CD-46BABCF2A458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732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645B-14A4-4BC4-BB7E-5F000BB32930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87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2C84-C79A-4EA7-8860-AEBB8BF421EA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2085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E83A-8255-49CF-94EB-9CB3A7FBD066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6876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26/05/2017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446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26/05/2017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336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26/05/2017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481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2E9A-2B30-4EBF-A46F-1BDC53AEFCE7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8796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26/05/2017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2809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26/05/2017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3368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26/05/2017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592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26/05/2017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39065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26/05/2017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07808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26/05/2017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5140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26/05/2017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60531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26/05/2017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114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A43-4010-4D98-8BDD-8F277DD5546D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908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0CBB-9CA1-4B98-A389-33A0D185ACED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246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BC58-815D-4B7F-BB8B-54B57C9B23F5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122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29B5-5D82-4F0F-9BF3-DFE6F4EDA9E3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573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DC58-6D24-4767-9570-6C1EE3F34D93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419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6E52-56A2-4004-853F-DAD007B77A20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712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2FC8-AE3A-478F-BB08-E1B522861E88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840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A1E7A-DA28-4EB0-809D-14AFA0D3F508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8" name="Marcador de pie de página 1"/>
          <p:cNvSpPr txBox="1">
            <a:spLocks/>
          </p:cNvSpPr>
          <p:nvPr userDrawn="1"/>
        </p:nvSpPr>
        <p:spPr>
          <a:xfrm>
            <a:off x="588723" y="6041362"/>
            <a:ext cx="8685279" cy="365125"/>
          </a:xfrm>
          <a:prstGeom prst="rect">
            <a:avLst/>
          </a:prstGeom>
        </p:spPr>
        <p:txBody>
          <a:bodyPr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 smtClean="0">
                <a:latin typeface="Arial Black" panose="020B0A04020102020204" pitchFamily="34" charset="0"/>
              </a:rPr>
              <a:t>Catálogo de productos 2017</a:t>
            </a:r>
            <a:endParaRPr lang="es-MX" sz="3200" dirty="0">
              <a:latin typeface="Arial Black" panose="020B0A04020102020204" pitchFamily="34" charset="0"/>
            </a:endParaRPr>
          </a:p>
        </p:txBody>
      </p:sp>
      <p:pic>
        <p:nvPicPr>
          <p:cNvPr id="19" name="Picture 2" descr="Isotope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37" y="5474187"/>
            <a:ext cx="3047999" cy="137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51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579E8-8FEF-4216-A483-C859120B0F9F}" type="datetimeFigureOut">
              <a:rPr lang="es-ES" smtClean="0"/>
              <a:t>26/05/2017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14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9" b="3892"/>
          <a:stretch/>
        </p:blipFill>
        <p:spPr>
          <a:xfrm>
            <a:off x="668588" y="1049361"/>
            <a:ext cx="8821320" cy="375385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427219" y="4860364"/>
            <a:ext cx="66128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WWW.MASTERRAIL.COM.MX</a:t>
            </a:r>
            <a:endParaRPr lang="es-MX" sz="3200" dirty="0"/>
          </a:p>
        </p:txBody>
      </p:sp>
      <p:sp>
        <p:nvSpPr>
          <p:cNvPr id="6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353484" y="6041362"/>
            <a:ext cx="9136424" cy="416588"/>
          </a:xfrm>
        </p:spPr>
        <p:txBody>
          <a:bodyPr/>
          <a:lstStyle/>
          <a:p>
            <a:r>
              <a:rPr lang="es-MX" sz="3200" dirty="0">
                <a:solidFill>
                  <a:schemeClr val="tx1"/>
                </a:solidFill>
                <a:latin typeface="Arial Black" panose="020B0A04020102020204" pitchFamily="34" charset="0"/>
              </a:rPr>
              <a:t>Catálogo de productos </a:t>
            </a:r>
            <a:r>
              <a:rPr lang="es-MX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2017</a:t>
            </a:r>
            <a:endParaRPr lang="es-MX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1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5" y="881061"/>
            <a:ext cx="3933825" cy="5250587"/>
          </a:xfrm>
          <a:prstGeom prst="rect">
            <a:avLst/>
          </a:prstGeom>
        </p:spPr>
      </p:pic>
      <p:pic>
        <p:nvPicPr>
          <p:cNvPr id="16" name="15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52" y="881061"/>
            <a:ext cx="3804828" cy="5078412"/>
          </a:xfrm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658284" y="-635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Demostración de Productos</a:t>
            </a:r>
            <a:endParaRPr lang="es-MX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17 Llamada con línea 1 (borde y barra de énfasis)"/>
          <p:cNvSpPr/>
          <p:nvPr/>
        </p:nvSpPr>
        <p:spPr>
          <a:xfrm>
            <a:off x="4552950" y="4419600"/>
            <a:ext cx="1371600" cy="723900"/>
          </a:xfrm>
          <a:prstGeom prst="accentBorderCallout1">
            <a:avLst>
              <a:gd name="adj1" fmla="val 18750"/>
              <a:gd name="adj2" fmla="val -8333"/>
              <a:gd name="adj3" fmla="val -55922"/>
              <a:gd name="adj4" fmla="val -105000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Bulón</a:t>
            </a:r>
            <a:endParaRPr lang="es-ES" dirty="0"/>
          </a:p>
        </p:txBody>
      </p:sp>
      <p:sp>
        <p:nvSpPr>
          <p:cNvPr id="19" name="18 Llamada con línea 1 (borde y barra de énfasis)"/>
          <p:cNvSpPr/>
          <p:nvPr/>
        </p:nvSpPr>
        <p:spPr>
          <a:xfrm>
            <a:off x="266700" y="495300"/>
            <a:ext cx="1371600" cy="1047750"/>
          </a:xfrm>
          <a:prstGeom prst="accentBorderCallout1">
            <a:avLst>
              <a:gd name="adj1" fmla="val 29276"/>
              <a:gd name="adj2" fmla="val 106945"/>
              <a:gd name="adj3" fmla="val 219772"/>
              <a:gd name="adj4" fmla="val 190834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Rueda a Piso4 Pulgadas</a:t>
            </a:r>
            <a:endParaRPr lang="es-ES" dirty="0"/>
          </a:p>
        </p:txBody>
      </p:sp>
      <p:sp>
        <p:nvSpPr>
          <p:cNvPr id="20" name="19 Llamada con línea 1 (borde y barra de énfasis)"/>
          <p:cNvSpPr/>
          <p:nvPr/>
        </p:nvSpPr>
        <p:spPr>
          <a:xfrm>
            <a:off x="9715500" y="1943100"/>
            <a:ext cx="2057400" cy="552450"/>
          </a:xfrm>
          <a:prstGeom prst="accentBorderCallout1">
            <a:avLst>
              <a:gd name="adj1" fmla="val 35084"/>
              <a:gd name="adj2" fmla="val -6019"/>
              <a:gd name="adj3" fmla="val -12728"/>
              <a:gd name="adj4" fmla="val -40648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CMR-300</a:t>
            </a:r>
            <a:endParaRPr lang="es-ES" dirty="0"/>
          </a:p>
        </p:txBody>
      </p:sp>
      <p:sp>
        <p:nvSpPr>
          <p:cNvPr id="21" name="20 Llamada con línea 1 (borde y barra de énfasis)"/>
          <p:cNvSpPr/>
          <p:nvPr/>
        </p:nvSpPr>
        <p:spPr>
          <a:xfrm>
            <a:off x="9448800" y="4588598"/>
            <a:ext cx="2057400" cy="552450"/>
          </a:xfrm>
          <a:prstGeom prst="accentBorderCallout1">
            <a:avLst>
              <a:gd name="adj1" fmla="val 41980"/>
              <a:gd name="adj2" fmla="val -5093"/>
              <a:gd name="adj3" fmla="val -488591"/>
              <a:gd name="adj4" fmla="val -114721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Riel RMR-300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696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Notas:</a:t>
            </a:r>
            <a:endParaRPr lang="es-MX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128462" cy="3880772"/>
          </a:xfrm>
        </p:spPr>
        <p:txBody>
          <a:bodyPr>
            <a:normAutofit/>
          </a:bodyPr>
          <a:lstStyle/>
          <a:p>
            <a:r>
              <a:rPr lang="es-MX" sz="3200" dirty="0" smtClean="0">
                <a:latin typeface="Arial Black" panose="020B0A04020102020204" pitchFamily="34" charset="0"/>
              </a:rPr>
              <a:t>La lista de precios será entregada al momento de que un agente de ventas se presente en el establecimiento y muestre los productos en físico. </a:t>
            </a:r>
            <a:endParaRPr lang="es-MX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0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.freepik.com/iconos-gratis/llamar-respuesta-ios-7-simbolo-interfaz_318-347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52450"/>
            <a:ext cx="1025525" cy="102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14351"/>
            <a:ext cx="8923866" cy="1181100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Contáctanos</a:t>
            </a:r>
            <a:b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rgbClr val="000000"/>
                </a:solidFill>
                <a:latin typeface="Arial Black" panose="020B0A04020102020204" pitchFamily="34" charset="0"/>
              </a:rPr>
              <a:t/>
            </a:r>
            <a:br>
              <a:rPr lang="es-MX" sz="480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endParaRPr lang="es-MX" sz="48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5078" y="1426662"/>
            <a:ext cx="9288378" cy="4310755"/>
          </a:xfrm>
        </p:spPr>
        <p:txBody>
          <a:bodyPr>
            <a:normAutofit lnSpcReduction="10000"/>
          </a:bodyPr>
          <a:lstStyle/>
          <a:p>
            <a:endParaRPr lang="es-MX" dirty="0" smtClean="0">
              <a:latin typeface="Arial Black" panose="020B0A04020102020204" pitchFamily="34" charset="0"/>
            </a:endParaRPr>
          </a:p>
          <a:p>
            <a:pPr>
              <a:buClr>
                <a:schemeClr val="accent6">
                  <a:lumMod val="75000"/>
                </a:schemeClr>
              </a:buClr>
              <a:buSzPct val="114000"/>
            </a:pPr>
            <a:r>
              <a:rPr lang="es-MX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Teléfono de oficina:</a:t>
            </a:r>
          </a:p>
          <a:p>
            <a:pPr marL="0" indent="0">
              <a:buNone/>
            </a:pPr>
            <a:r>
              <a:rPr lang="es-MX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                                         01 (449) 300 8975</a:t>
            </a:r>
          </a:p>
          <a:p>
            <a:pPr marL="0" indent="0">
              <a:buNone/>
            </a:pPr>
            <a:r>
              <a:rPr lang="es-MX" dirty="0">
                <a:solidFill>
                  <a:srgbClr val="000000"/>
                </a:solidFill>
                <a:latin typeface="Arial Black" panose="020B0A04020102020204" pitchFamily="34" charset="0"/>
              </a:rPr>
              <a:t>	</a:t>
            </a:r>
            <a:r>
              <a:rPr lang="es-MX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						 01 </a:t>
            </a:r>
            <a:r>
              <a:rPr lang="es-MX" dirty="0">
                <a:solidFill>
                  <a:srgbClr val="000000"/>
                </a:solidFill>
                <a:latin typeface="Arial Black" panose="020B0A04020102020204" pitchFamily="34" charset="0"/>
              </a:rPr>
              <a:t>(449) 300 </a:t>
            </a:r>
            <a:r>
              <a:rPr lang="es-MX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8976</a:t>
            </a:r>
          </a:p>
          <a:p>
            <a:pPr>
              <a:buClr>
                <a:schemeClr val="accent6">
                  <a:lumMod val="75000"/>
                </a:schemeClr>
              </a:buClr>
              <a:buSzPct val="114000"/>
            </a:pPr>
            <a:endParaRPr lang="es-MX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>
              <a:buClr>
                <a:schemeClr val="accent6">
                  <a:lumMod val="75000"/>
                </a:schemeClr>
              </a:buClr>
              <a:buSzPct val="114000"/>
            </a:pPr>
            <a:r>
              <a:rPr lang="es-MX" dirty="0">
                <a:solidFill>
                  <a:srgbClr val="000000"/>
                </a:solidFill>
                <a:latin typeface="Arial Black" panose="020B0A04020102020204" pitchFamily="34" charset="0"/>
              </a:rPr>
              <a:t>Correo electrónico:      </a:t>
            </a:r>
            <a:endParaRPr lang="es-MX" dirty="0" smtClean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>
              <a:buClr>
                <a:schemeClr val="accent6">
                  <a:lumMod val="75000"/>
                </a:schemeClr>
              </a:buClr>
              <a:buSzPct val="114000"/>
            </a:pPr>
            <a:endParaRPr lang="es-MX" dirty="0" smtClean="0"/>
          </a:p>
          <a:p>
            <a:pPr marL="0" indent="0" algn="ctr">
              <a:buNone/>
            </a:pPr>
            <a:r>
              <a:rPr lang="es-MX" sz="2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ventas@masterrail.com.mx</a:t>
            </a:r>
          </a:p>
          <a:p>
            <a:pPr marL="0" indent="0" algn="ctr">
              <a:buNone/>
            </a:pPr>
            <a:endParaRPr lang="es-MX" sz="2400" dirty="0" smtClean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MX" sz="4000" dirty="0">
                <a:solidFill>
                  <a:schemeClr val="tx1"/>
                </a:solidFill>
                <a:latin typeface="Arial Black" panose="020B0A04020102020204" pitchFamily="34" charset="0"/>
              </a:rPr>
              <a:t>WWW.MASTERRAIL.COM.MX</a:t>
            </a:r>
            <a:endParaRPr lang="es-MX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s-MX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06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Introducción</a:t>
            </a:r>
            <a:endParaRPr lang="es-MX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 smtClean="0">
                <a:solidFill>
                  <a:schemeClr val="tx1"/>
                </a:solidFill>
              </a:rPr>
              <a:t>Por medio del presente documento, nos complace presentarle a la empresa</a:t>
            </a:r>
            <a:r>
              <a:rPr lang="es-MX" sz="3200" b="1" dirty="0" smtClean="0">
                <a:solidFill>
                  <a:schemeClr val="tx1"/>
                </a:solidFill>
              </a:rPr>
              <a:t> Master Rail S.A. de C.V.</a:t>
            </a:r>
            <a:r>
              <a:rPr lang="es-MX" sz="3200" dirty="0" smtClean="0">
                <a:solidFill>
                  <a:schemeClr val="tx1"/>
                </a:solidFill>
              </a:rPr>
              <a:t> y sus productos, los cuales se les oferta.</a:t>
            </a:r>
          </a:p>
        </p:txBody>
      </p:sp>
    </p:spTree>
    <p:extLst>
      <p:ext uri="{BB962C8B-B14F-4D97-AF65-F5344CB8AC3E}">
        <p14:creationId xmlns:p14="http://schemas.microsoft.com/office/powerpoint/2010/main" val="8118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87302" y="895350"/>
            <a:ext cx="8596668" cy="893131"/>
          </a:xfrm>
        </p:spPr>
        <p:txBody>
          <a:bodyPr>
            <a:normAutofit/>
          </a:bodyPr>
          <a:lstStyle/>
          <a:p>
            <a:pPr algn="ctr"/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PRODUCTOS</a:t>
            </a:r>
            <a:endParaRPr lang="es-MX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2147571" y="1870749"/>
            <a:ext cx="6155577" cy="3511695"/>
            <a:chOff x="2090421" y="1699299"/>
            <a:chExt cx="6155577" cy="3511695"/>
          </a:xfrm>
        </p:grpSpPr>
        <p:pic>
          <p:nvPicPr>
            <p:cNvPr id="10" name="Marcador de contenido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99" b="95821" l="0" r="9784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0421" y="2559915"/>
              <a:ext cx="1814583" cy="2182459"/>
            </a:xfrm>
            <a:prstGeom prst="rect">
              <a:avLst/>
            </a:prstGeom>
          </p:spPr>
        </p:pic>
        <p:pic>
          <p:nvPicPr>
            <p:cNvPr id="11" name="Marcador de contenido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4241" l="575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68"/>
            <a:stretch/>
          </p:blipFill>
          <p:spPr>
            <a:xfrm>
              <a:off x="3784650" y="3849702"/>
              <a:ext cx="2271614" cy="1146986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478" b="94737" l="2239" r="9850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0318">
              <a:off x="7371611" y="1699299"/>
              <a:ext cx="874387" cy="1616212"/>
            </a:xfrm>
            <a:prstGeom prst="rect">
              <a:avLst/>
            </a:prstGeom>
          </p:spPr>
        </p:pic>
        <p:pic>
          <p:nvPicPr>
            <p:cNvPr id="13" name="Marcador de contenido 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045" b="89963" l="3743" r="9697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439" y="2336330"/>
              <a:ext cx="1942937" cy="1863280"/>
            </a:xfrm>
            <a:prstGeom prst="rect">
              <a:avLst/>
            </a:prstGeom>
          </p:spPr>
        </p:pic>
        <p:pic>
          <p:nvPicPr>
            <p:cNvPr id="14" name="Marcador de contenido 5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315" y="2001930"/>
              <a:ext cx="1558079" cy="1847772"/>
            </a:xfrm>
            <a:prstGeom prst="rect">
              <a:avLst/>
            </a:prstGeom>
          </p:spPr>
        </p:pic>
        <p:pic>
          <p:nvPicPr>
            <p:cNvPr id="15" name="Marcador de contenido 4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1786" y="3188226"/>
              <a:ext cx="1705638" cy="2022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75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Carrucha (Rodamiento) </a:t>
            </a:r>
            <a:b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CMR-300</a:t>
            </a:r>
            <a:endParaRPr lang="es-MX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8" y="2008188"/>
            <a:ext cx="4245392" cy="4071339"/>
          </a:xfrm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097094"/>
              </p:ext>
            </p:extLst>
          </p:nvPr>
        </p:nvGraphicFramePr>
        <p:xfrm>
          <a:off x="5029199" y="2228849"/>
          <a:ext cx="4191002" cy="269050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95501"/>
                <a:gridCol w="2095501"/>
              </a:tblGrid>
              <a:tr h="476573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FICHA TÉCNICA</a:t>
                      </a:r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47657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CLAVE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CMR-300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NOMBRE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DEL PRODUCTO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Carrucha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Master Rail (Rodamiento)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CONTENIDO POR EMPAQUE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 Piezas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CAPACIDAD DE CARGA HASTA: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300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Kgs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61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69929"/>
          </a:xfrm>
        </p:spPr>
        <p:txBody>
          <a:bodyPr>
            <a:noAutofit/>
          </a:bodyPr>
          <a:lstStyle/>
          <a:p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Riel Superior</a:t>
            </a:r>
            <a:b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RMR-300</a:t>
            </a:r>
            <a:endParaRPr lang="es-MX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2" t="14640" r="12216" b="14567"/>
          <a:stretch/>
        </p:blipFill>
        <p:spPr>
          <a:xfrm>
            <a:off x="5410199" y="2190750"/>
            <a:ext cx="4307417" cy="3524250"/>
          </a:xfrm>
        </p:spPr>
      </p:pic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15358"/>
              </p:ext>
            </p:extLst>
          </p:nvPr>
        </p:nvGraphicFramePr>
        <p:xfrm>
          <a:off x="838197" y="2243444"/>
          <a:ext cx="4648202" cy="321099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43103"/>
                <a:gridCol w="2705099"/>
              </a:tblGrid>
              <a:tr h="476573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FICHA TÉCNICA</a:t>
                      </a:r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47657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CLAVE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RMR-300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NOMBRE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DEL PRODUCTO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Riel Superior Master Rail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CONTENIDO POR EMPAQUE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Lamina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decapada Cal. 12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CAPACIDAD DE CARGA HASTA: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300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Kgs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DIMENSIONES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 Metros y 6 Metros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9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>Guía a piso tipo </a:t>
            </a:r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ULTRA</a:t>
            </a:r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GPMR-ULTRA</a:t>
            </a:r>
            <a:endParaRPr lang="es-MX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4" y="2705622"/>
            <a:ext cx="4856215" cy="2457450"/>
          </a:xfrm>
        </p:spPr>
      </p:pic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21608"/>
              </p:ext>
            </p:extLst>
          </p:nvPr>
        </p:nvGraphicFramePr>
        <p:xfrm>
          <a:off x="5048247" y="2305050"/>
          <a:ext cx="4591052" cy="262741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4053"/>
                <a:gridCol w="2666999"/>
              </a:tblGrid>
              <a:tr h="472117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FICHA TÉCNICA</a:t>
                      </a:r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47657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CLAVE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GPMR-ULTRA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NOMBRE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DEL PRODUCTO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Guía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a piso tipo ULTRA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CONTENIDO POR EMPAQUE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Lamina Galvanizada  </a:t>
                      </a:r>
                      <a:b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</a:br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Cal. 10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DIMENSIÓN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Metros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5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>Rueda a piso en U</a:t>
            </a:r>
            <a:b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>RUMR-450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25" y="1714737"/>
            <a:ext cx="3272906" cy="3881437"/>
          </a:xfrm>
        </p:spPr>
      </p:pic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60809"/>
              </p:ext>
            </p:extLst>
          </p:nvPr>
        </p:nvGraphicFramePr>
        <p:xfrm>
          <a:off x="228600" y="2305050"/>
          <a:ext cx="6019800" cy="31722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3550"/>
                <a:gridCol w="1428750"/>
                <a:gridCol w="1428750"/>
                <a:gridCol w="1428750"/>
              </a:tblGrid>
              <a:tr h="472117">
                <a:tc gridSpan="4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FICHA TÉCNICA</a:t>
                      </a:r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47657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CLAVE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RUMR-350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RUMR-450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RUMR-550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88011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UNIDADES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POR EMPAQUE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TAMAÑO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3"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4"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3/8"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CAPACIDAD DE CARGA HASTA: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(Por pieza)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250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Kgs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450 Kgs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650 Kgs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8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>Rueda a piso en V</a:t>
            </a:r>
            <a:b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>RVMR-450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6" y="2053592"/>
            <a:ext cx="3272906" cy="3881437"/>
          </a:xfrm>
        </p:spPr>
      </p:pic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30944"/>
              </p:ext>
            </p:extLst>
          </p:nvPr>
        </p:nvGraphicFramePr>
        <p:xfrm>
          <a:off x="3924300" y="2419350"/>
          <a:ext cx="6019800" cy="31341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3550"/>
                <a:gridCol w="1428750"/>
                <a:gridCol w="1428750"/>
                <a:gridCol w="1428750"/>
              </a:tblGrid>
              <a:tr h="434017">
                <a:tc gridSpan="4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FICHA TÉCNICA</a:t>
                      </a:r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47657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CLAVE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RVMR-350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RVMR-450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RVMR-550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88011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UNIDADES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POR EMPAQUE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TAMAÑO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3"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4"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3/8"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CAPACIDAD DE CARGA HASTA: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(Por pieza)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250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Kgs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450 Kgs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650 Kgs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1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>Bulón </a:t>
            </a:r>
            <a:b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BMR-150</a:t>
            </a:r>
            <a:endParaRPr lang="es-MX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24" b="94004" l="4348" r="964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1341">
            <a:off x="5609218" y="1688219"/>
            <a:ext cx="2099896" cy="3881437"/>
          </a:xfrm>
        </p:spPr>
      </p:pic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28510"/>
              </p:ext>
            </p:extLst>
          </p:nvPr>
        </p:nvGraphicFramePr>
        <p:xfrm>
          <a:off x="895349" y="2533649"/>
          <a:ext cx="4191002" cy="263187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95501"/>
                <a:gridCol w="2095501"/>
              </a:tblGrid>
              <a:tr h="476573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FICHA TÉCNICA</a:t>
                      </a:r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47657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CLAVE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BMR-300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UNIDADES POR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EMPAQUE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8PZas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/ 6PZas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GENERALIDADES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POLIPROPILENO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CAPACIDAD DE CARGA HASTA: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N/A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6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Personalizado 9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CEDADF"/>
      </a:accent1>
      <a:accent2>
        <a:srgbClr val="0194EF"/>
      </a:accent2>
      <a:accent3>
        <a:srgbClr val="5DC0FE"/>
      </a:accent3>
      <a:accent4>
        <a:srgbClr val="069EFD"/>
      </a:accent4>
      <a:accent5>
        <a:srgbClr val="0070C0"/>
      </a:accent5>
      <a:accent6>
        <a:srgbClr val="0177C0"/>
      </a:accent6>
      <a:hlink>
        <a:srgbClr val="9DD9FE"/>
      </a:hlink>
      <a:folHlink>
        <a:srgbClr val="006FB3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2807</TotalTime>
  <Words>275</Words>
  <Application>Microsoft Office PowerPoint</Application>
  <PresentationFormat>Personalizado</PresentationFormat>
  <Paragraphs>102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Faceta</vt:lpstr>
      <vt:lpstr>Diseño personalizado</vt:lpstr>
      <vt:lpstr>Presentación de PowerPoint</vt:lpstr>
      <vt:lpstr>Introducción</vt:lpstr>
      <vt:lpstr>PRODUCTOS</vt:lpstr>
      <vt:lpstr>Carrucha (Rodamiento)  CMR-300</vt:lpstr>
      <vt:lpstr>Riel Superior RMR-300</vt:lpstr>
      <vt:lpstr>Guía a piso tipo ULTRA GPMR-ULTRA</vt:lpstr>
      <vt:lpstr>Rueda a piso en U RUMR-450</vt:lpstr>
      <vt:lpstr>Rueda a piso en V RVMR-450</vt:lpstr>
      <vt:lpstr>Bulón  BMR-150</vt:lpstr>
      <vt:lpstr>Demostración de Productos</vt:lpstr>
      <vt:lpstr>Notas:</vt:lpstr>
      <vt:lpstr>Contáctanos      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Propietario</dc:creator>
  <cp:lastModifiedBy>Tokyodesu</cp:lastModifiedBy>
  <cp:revision>97</cp:revision>
  <dcterms:created xsi:type="dcterms:W3CDTF">2015-11-18T20:18:56Z</dcterms:created>
  <dcterms:modified xsi:type="dcterms:W3CDTF">2017-05-26T22:08:16Z</dcterms:modified>
</cp:coreProperties>
</file>