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659"/>
    <a:srgbClr val="F14E47"/>
    <a:srgbClr val="00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2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r">
              <a:defRPr sz="1200"/>
            </a:lvl1pPr>
          </a:lstStyle>
          <a:p>
            <a:fld id="{D422227B-96F8-43B6-B2D7-F414F9EA1BCF}" type="datetimeFigureOut">
              <a:rPr lang="es-MX" smtClean="0"/>
              <a:t>02/11/2017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2" tIns="46581" rIns="93162" bIns="46581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2" tIns="46581" rIns="93162" bIns="46581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r">
              <a:defRPr sz="1200"/>
            </a:lvl1pPr>
          </a:lstStyle>
          <a:p>
            <a:fld id="{BDB5829A-DD2C-45AC-9EC1-CA627F0D16F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492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001C-8D55-42A5-A15C-58B085F914A8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066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A6E-A03D-4E69-884F-62B1EE5A8669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42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F343-6C5F-4F1C-8824-D12E40270D41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58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F627-BD08-439B-873A-632D933B9DD0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84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6209-6D83-4C41-A2CD-46BABCF2A458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732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45B-14A4-4BC4-BB7E-5F000BB32930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87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2C84-C79A-4EA7-8860-AEBB8BF421EA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2085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E83A-8255-49CF-94EB-9CB3A7FBD066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68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2E9A-2B30-4EBF-A46F-1BDC53AEFCE7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87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A43-4010-4D98-8BDD-8F277DD5546D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908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0CBB-9CA1-4B98-A389-33A0D185ACED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246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BC58-815D-4B7F-BB8B-54B57C9B23F5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122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29B5-5D82-4F0F-9BF3-DFE6F4EDA9E3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573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DC58-6D24-4767-9570-6C1EE3F34D93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419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6E52-56A2-4004-853F-DAD007B77A20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712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2FC8-AE3A-478F-BB08-E1B522861E88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84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6659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DD6659">
                <a:alpha val="7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E4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D665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DD6659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1E7A-DA28-4EB0-809D-14AFA0D3F508}" type="datetime1">
              <a:rPr lang="es-MX" smtClean="0"/>
              <a:t>02/11/2017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05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Marcador de contenido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34" b="5351"/>
          <a:stretch/>
        </p:blipFill>
        <p:spPr>
          <a:xfrm>
            <a:off x="5698225" y="5884296"/>
            <a:ext cx="627920" cy="675526"/>
          </a:xfrm>
          <a:prstGeom prst="rect">
            <a:avLst/>
          </a:prstGeom>
        </p:spPr>
      </p:pic>
      <p:pic>
        <p:nvPicPr>
          <p:cNvPr id="19" name="Marcador de contenido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38" y="5859092"/>
            <a:ext cx="590871" cy="70073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69125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LISTA DE PRECIOS 2017</a:t>
            </a:r>
            <a:endParaRPr lang="es-MX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6" name="Picture 2" descr="Isotope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37" y="5786506"/>
            <a:ext cx="3047999" cy="1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contenido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52" y="5884296"/>
            <a:ext cx="704405" cy="675526"/>
          </a:xfrm>
          <a:prstGeom prst="rect">
            <a:avLst/>
          </a:prstGeom>
        </p:spPr>
      </p:pic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11652"/>
              </p:ext>
            </p:extLst>
          </p:nvPr>
        </p:nvGraphicFramePr>
        <p:xfrm>
          <a:off x="262342" y="385819"/>
          <a:ext cx="9670461" cy="54532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03186"/>
                <a:gridCol w="2025600"/>
                <a:gridCol w="1342053"/>
                <a:gridCol w="1483432"/>
                <a:gridCol w="1713061"/>
                <a:gridCol w="1103129"/>
              </a:tblGrid>
              <a:tr h="6005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Producto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Clave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Precio para distribuidor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Precio para Instalador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Precio cliente final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Costo por: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</a:tr>
              <a:tr h="35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effectLst/>
                        </a:rPr>
                        <a:t>Carrucha</a:t>
                      </a:r>
                      <a:endParaRPr lang="es-E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CMR-300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$240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Juego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effectLst/>
                        </a:rPr>
                        <a:t>Riel</a:t>
                      </a:r>
                      <a:endParaRPr lang="es-E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RMR-300 (6mts)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RMR-300/2 (3mts)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$883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$441.50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$515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1,125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$562.5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56">
                <a:tc gridSpan="6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Próximamente Riel Galvanizado Calibre 11</a:t>
                      </a:r>
                      <a:endParaRPr lang="es-ES" sz="16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effectLst/>
                        </a:rPr>
                        <a:t>Guía </a:t>
                      </a:r>
                      <a:r>
                        <a:rPr lang="es-MX" sz="1400" kern="1200" dirty="0">
                          <a:effectLst/>
                        </a:rPr>
                        <a:t>a </a:t>
                      </a:r>
                      <a:r>
                        <a:rPr lang="es-MX" sz="1400" kern="1200" dirty="0" smtClean="0">
                          <a:effectLst/>
                        </a:rPr>
                        <a:t>Piso Ultra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i="1" kern="1200" dirty="0" smtClean="0">
                          <a:effectLst/>
                        </a:rPr>
                        <a:t>(Compatible con Ruedas</a:t>
                      </a:r>
                      <a:r>
                        <a:rPr lang="es-MX" sz="1400" i="1" kern="1200" baseline="0" dirty="0" smtClean="0">
                          <a:effectLst/>
                        </a:rPr>
                        <a:t> </a:t>
                      </a:r>
                      <a:r>
                        <a:rPr lang="es-MX" sz="1400" i="1" kern="1200" baseline="0" dirty="0" smtClean="0">
                          <a:effectLst/>
                        </a:rPr>
                        <a:t>en U y V</a:t>
                      </a:r>
                      <a:r>
                        <a:rPr lang="es-MX" sz="1400" i="1" kern="1200" baseline="0" dirty="0" smtClean="0">
                          <a:effectLst/>
                        </a:rPr>
                        <a:t>)</a:t>
                      </a:r>
                      <a:endParaRPr lang="es-E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GPMR-Ultra (3mts</a:t>
                      </a: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3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Nueva Guia a Piso Ultra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$426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Promoción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$269</a:t>
                      </a:r>
                      <a:endParaRPr lang="es-ES" sz="1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Promoción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$338.94</a:t>
                      </a:r>
                      <a:endParaRPr lang="es-ES" sz="14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$577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Promoción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$360.00</a:t>
                      </a:r>
                      <a:endParaRPr lang="es-ES" sz="14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73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Súper promoción de guía a piso </a:t>
                      </a:r>
                      <a:r>
                        <a:rPr lang="es-MX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ultra. Recomendamos </a:t>
                      </a:r>
                      <a:r>
                        <a:rPr lang="es-MX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transferir a tus clientes estos precios.</a:t>
                      </a:r>
                      <a:endParaRPr lang="es-E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effectLst/>
                        </a:rPr>
                        <a:t>Rueda a piso en U</a:t>
                      </a:r>
                      <a:endParaRPr lang="es-E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RUMR-350 (3”)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RUMR-450 (4”)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RUMR-550 (5 3/8”)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$259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$373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$435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$277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$384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$520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effectLst/>
                        </a:rPr>
                        <a:t>Rueda a piso en V</a:t>
                      </a:r>
                      <a:endParaRPr lang="es-E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RVMR-350 (3”)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RVMR-450 (4”)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RVMR-550 (5 3/8”)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$259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$373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$435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$277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$384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$520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effectLst/>
                        </a:rPr>
                        <a:t>Bulón</a:t>
                      </a:r>
                      <a:endParaRPr lang="es-E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BMR-150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$47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kern="1200" dirty="0" smtClean="0">
                          <a:effectLst/>
                          <a:latin typeface="Calibri" pitchFamily="34" charset="0"/>
                        </a:rPr>
                        <a:t>Rueda Doble</a:t>
                      </a:r>
                      <a:r>
                        <a:rPr lang="es-MX" sz="1600" kern="1200" baseline="0" dirty="0" smtClean="0">
                          <a:effectLst/>
                          <a:latin typeface="Calibri" pitchFamily="34" charset="0"/>
                        </a:rPr>
                        <a:t> en U</a:t>
                      </a:r>
                      <a:endParaRPr lang="es-ES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RDUMR-900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RDUMR-1300</a:t>
                      </a:r>
                      <a:endParaRPr lang="es-ES" sz="13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$1.662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$1.860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$1,984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$2,182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$2,220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$2,418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Rueda Doble</a:t>
                      </a:r>
                      <a:r>
                        <a:rPr lang="es-MX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en V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RDVMR-900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RDVMR-1300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$1.662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$1.860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$1,984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$2,182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$2,220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$2,418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7 Marcador de contenido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6" t="30256" r="35832" b="25571"/>
          <a:stretch/>
        </p:blipFill>
        <p:spPr>
          <a:xfrm rot="2484796">
            <a:off x="4127599" y="5821277"/>
            <a:ext cx="331552" cy="675526"/>
          </a:xfrm>
          <a:prstGeom prst="rect">
            <a:avLst/>
          </a:prstGeom>
          <a:effectLst/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48" y="5854746"/>
            <a:ext cx="900701" cy="67552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06" y="5854746"/>
            <a:ext cx="900701" cy="67552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48" y="5907446"/>
            <a:ext cx="826375" cy="675526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660419" y="6481731"/>
            <a:ext cx="8409312" cy="372097"/>
          </a:xfrm>
        </p:spPr>
        <p:txBody>
          <a:bodyPr/>
          <a:lstStyle/>
          <a:p>
            <a:r>
              <a:rPr lang="es-MX" sz="2000" dirty="0">
                <a:solidFill>
                  <a:schemeClr val="tx1"/>
                </a:solidFill>
                <a:latin typeface="Arial Black" panose="020B0A04020102020204" pitchFamily="34" charset="0"/>
              </a:rPr>
              <a:t>Catálogo de productos y precios </a:t>
            </a:r>
            <a:r>
              <a:rPr lang="es-MX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2017</a:t>
            </a:r>
            <a:endParaRPr lang="es-MX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43" r="54350"/>
          <a:stretch/>
        </p:blipFill>
        <p:spPr>
          <a:xfrm>
            <a:off x="7538449" y="6004312"/>
            <a:ext cx="1401557" cy="6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Personalizado 9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CEDADF"/>
      </a:accent1>
      <a:accent2>
        <a:srgbClr val="0194EF"/>
      </a:accent2>
      <a:accent3>
        <a:srgbClr val="5DC0FE"/>
      </a:accent3>
      <a:accent4>
        <a:srgbClr val="069EFD"/>
      </a:accent4>
      <a:accent5>
        <a:srgbClr val="0070C0"/>
      </a:accent5>
      <a:accent6>
        <a:srgbClr val="0177C0"/>
      </a:accent6>
      <a:hlink>
        <a:srgbClr val="9DD9FE"/>
      </a:hlink>
      <a:folHlink>
        <a:srgbClr val="006FB3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2876</TotalTime>
  <Words>232</Words>
  <Application>Microsoft Office PowerPoint</Application>
  <PresentationFormat>Personalizado</PresentationFormat>
  <Paragraphs>97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Faceta</vt:lpstr>
      <vt:lpstr>LISTA DE PRECIOS 2017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Propietario</dc:creator>
  <cp:lastModifiedBy>Tokyodesu</cp:lastModifiedBy>
  <cp:revision>99</cp:revision>
  <cp:lastPrinted>2017-10-23T15:35:04Z</cp:lastPrinted>
  <dcterms:created xsi:type="dcterms:W3CDTF">2015-11-18T20:18:56Z</dcterms:created>
  <dcterms:modified xsi:type="dcterms:W3CDTF">2017-11-02T22:03:55Z</dcterms:modified>
</cp:coreProperties>
</file>