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0" r:id="rId2"/>
  </p:sldIdLst>
  <p:sldSz cx="12192000" cy="6858000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6659"/>
    <a:srgbClr val="F14E47"/>
    <a:srgbClr val="0000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-432" y="-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422227B-96F8-43B6-B2D7-F414F9EA1BCF}" type="datetimeFigureOut">
              <a:rPr lang="es-MX" smtClean="0"/>
              <a:t>10/10/2017</a:t>
            </a:fld>
            <a:endParaRPr lang="es-MX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MX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DB5829A-DD2C-45AC-9EC1-CA627F0D16F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24926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4001C-8D55-42A5-A15C-58B085F914A8}" type="datetime1">
              <a:rPr lang="es-MX" smtClean="0"/>
              <a:t>10/10/2017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0668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9A6E-A03D-4E69-884F-62B1EE5A8669}" type="datetime1">
              <a:rPr lang="es-MX" smtClean="0"/>
              <a:t>10/10/2017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342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F343-6C5F-4F1C-8824-D12E40270D41}" type="datetime1">
              <a:rPr lang="es-MX" smtClean="0"/>
              <a:t>10/10/2017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9581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F627-BD08-439B-873A-632D933B9DD0}" type="datetime1">
              <a:rPr lang="es-MX" smtClean="0"/>
              <a:t>10/10/2017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90843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6209-6D83-4C41-A2CD-46BABCF2A458}" type="datetime1">
              <a:rPr lang="es-MX" smtClean="0"/>
              <a:t>10/10/2017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6732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645B-14A4-4BC4-BB7E-5F000BB32930}" type="datetime1">
              <a:rPr lang="es-MX" smtClean="0"/>
              <a:t>10/10/2017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4872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2C84-C79A-4EA7-8860-AEBB8BF421EA}" type="datetime1">
              <a:rPr lang="es-MX" smtClean="0"/>
              <a:t>10/10/2017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02085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E83A-8255-49CF-94EB-9CB3A7FBD066}" type="datetime1">
              <a:rPr lang="es-MX" smtClean="0"/>
              <a:t>10/10/2017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7687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2E9A-2B30-4EBF-A46F-1BDC53AEFCE7}" type="datetime1">
              <a:rPr lang="es-MX" smtClean="0"/>
              <a:t>10/10/2017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9879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DA43-4010-4D98-8BDD-8F277DD5546D}" type="datetime1">
              <a:rPr lang="es-MX" smtClean="0"/>
              <a:t>10/10/2017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908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0CBB-9CA1-4B98-A389-33A0D185ACED}" type="datetime1">
              <a:rPr lang="es-MX" smtClean="0"/>
              <a:t>10/10/2017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3246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BC58-815D-4B7F-BB8B-54B57C9B23F5}" type="datetime1">
              <a:rPr lang="es-MX" smtClean="0"/>
              <a:t>10/10/2017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5122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29B5-5D82-4F0F-9BF3-DFE6F4EDA9E3}" type="datetime1">
              <a:rPr lang="es-MX" smtClean="0"/>
              <a:t>10/10/2017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6573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DC58-6D24-4767-9570-6C1EE3F34D93}" type="datetime1">
              <a:rPr lang="es-MX" smtClean="0"/>
              <a:t>10/10/2017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4419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6E52-56A2-4004-853F-DAD007B77A20}" type="datetime1">
              <a:rPr lang="es-MX" smtClean="0"/>
              <a:t>10/10/2017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3712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B2FC8-AE3A-478F-BB08-E1B522861E88}" type="datetime1">
              <a:rPr lang="es-MX" smtClean="0"/>
              <a:t>10/10/2017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8840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6659">
                <a:alpha val="2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DD6659">
                <a:alpha val="72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4E47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D6659">
                <a:alpha val="8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rgbClr val="DD6659">
                <a:alpha val="8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A1E7A-DA28-4EB0-809D-14AFA0D3F508}" type="datetime1">
              <a:rPr lang="es-MX" smtClean="0"/>
              <a:t>10/10/2017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051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Marcador de contenido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934" b="5351"/>
          <a:stretch/>
        </p:blipFill>
        <p:spPr>
          <a:xfrm>
            <a:off x="5498830" y="5694216"/>
            <a:ext cx="547163" cy="588641"/>
          </a:xfrm>
          <a:prstGeom prst="rect">
            <a:avLst/>
          </a:prstGeom>
        </p:spPr>
      </p:pic>
      <p:pic>
        <p:nvPicPr>
          <p:cNvPr id="19" name="Marcador de contenido 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076" y="5647974"/>
            <a:ext cx="574338" cy="681125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707042" y="0"/>
            <a:ext cx="5076868" cy="403726"/>
          </a:xfrm>
        </p:spPr>
        <p:txBody>
          <a:bodyPr>
            <a:normAutofit fontScale="90000"/>
          </a:bodyPr>
          <a:lstStyle/>
          <a:p>
            <a:pPr algn="ctr"/>
            <a:r>
              <a:rPr lang="es-MX" sz="2400" dirty="0">
                <a:solidFill>
                  <a:schemeClr val="tx1"/>
                </a:solidFill>
                <a:latin typeface="Arial Black" panose="020B0A04020102020204" pitchFamily="34" charset="0"/>
              </a:rPr>
              <a:t>Lista de precios </a:t>
            </a:r>
            <a:r>
              <a:rPr lang="es-MX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2017</a:t>
            </a:r>
            <a:endParaRPr lang="es-MX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Marcador de contenido 4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99" b="95821" l="0" r="978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725" y="5654968"/>
            <a:ext cx="554684" cy="667137"/>
          </a:xfrm>
          <a:prstGeom prst="rect">
            <a:avLst/>
          </a:prstGeom>
        </p:spPr>
      </p:pic>
      <p:pic>
        <p:nvPicPr>
          <p:cNvPr id="10" name="Marcador de contenido 7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4241" l="575" r="100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968"/>
          <a:stretch/>
        </p:blipFill>
        <p:spPr>
          <a:xfrm>
            <a:off x="2574823" y="5813230"/>
            <a:ext cx="694390" cy="350612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>
          <a:xfrm>
            <a:off x="660419" y="6386195"/>
            <a:ext cx="8409312" cy="372097"/>
          </a:xfrm>
        </p:spPr>
        <p:txBody>
          <a:bodyPr/>
          <a:lstStyle/>
          <a:p>
            <a:r>
              <a:rPr lang="es-MX" sz="2800" dirty="0">
                <a:solidFill>
                  <a:schemeClr val="tx1"/>
                </a:solidFill>
                <a:latin typeface="Arial Black" panose="020B0A04020102020204" pitchFamily="34" charset="0"/>
              </a:rPr>
              <a:t>Catálogo de productos y precios </a:t>
            </a:r>
            <a:r>
              <a:rPr lang="es-MX" sz="2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2017</a:t>
            </a:r>
            <a:endParaRPr lang="es-MX" sz="2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16" name="Picture 2" descr="Isotope.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337" y="5786506"/>
            <a:ext cx="3047999" cy="1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contenido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91" y="5722251"/>
            <a:ext cx="593920" cy="569570"/>
          </a:xfrm>
          <a:prstGeom prst="rect">
            <a:avLst/>
          </a:prstGeom>
        </p:spPr>
      </p:pic>
      <p:graphicFrame>
        <p:nvGraphicFramePr>
          <p:cNvPr id="7" name="6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04608"/>
              </p:ext>
            </p:extLst>
          </p:nvPr>
        </p:nvGraphicFramePr>
        <p:xfrm>
          <a:off x="425003" y="422645"/>
          <a:ext cx="10656333" cy="47675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40525"/>
                <a:gridCol w="1637732"/>
                <a:gridCol w="1433015"/>
                <a:gridCol w="1241946"/>
                <a:gridCol w="4503115"/>
              </a:tblGrid>
              <a:tr h="862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Producto</a:t>
                      </a:r>
                      <a:endParaRPr lang="es-ES" sz="1300" kern="12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4E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Clave</a:t>
                      </a:r>
                      <a:endParaRPr lang="es-ES" sz="1300" kern="12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4E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endParaRPr lang="es-ES" sz="1300" kern="12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Precio para distribuidor</a:t>
                      </a:r>
                      <a:endParaRPr lang="es-ES" sz="1300" kern="12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endParaRPr lang="es-ES" sz="1300" kern="12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4E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300" kern="12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Precio para Instalador</a:t>
                      </a: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4E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Precio</a:t>
                      </a:r>
                      <a:r>
                        <a:rPr lang="es-MX" sz="1300" kern="1200" baseline="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Final</a:t>
                      </a:r>
                      <a:endParaRPr lang="es-ES" sz="1300" kern="12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4E47"/>
                    </a:solidFill>
                  </a:tcPr>
                </a:tc>
              </a:tr>
              <a:tr h="4013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Carrucha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CMR-300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$240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</a:t>
                      </a:r>
                      <a:r>
                        <a:rPr lang="es-ES" sz="130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295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Juego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24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Riel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RMR-300 (6mts)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lvl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RMR-300/2 (3mts)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</a:t>
                      </a: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883.00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$441.50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4576" marR="64576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</a:t>
                      </a:r>
                      <a:r>
                        <a:rPr lang="es-ES" sz="130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1030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</a:t>
                      </a: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515.00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Pieza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13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Guía a piso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GPMR-Ultra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$426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</a:t>
                      </a:r>
                      <a:r>
                        <a:rPr lang="es-ES" sz="130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481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Pieza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936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Rueda a piso en U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RUMR-350 (3”)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lvl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RUMR-450 (4”)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lvl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RUMR-550 (5 3/8”)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$205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$259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$373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4576" marR="64576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</a:t>
                      </a:r>
                      <a:r>
                        <a:rPr lang="es-ES" sz="130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230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</a:t>
                      </a:r>
                      <a:r>
                        <a:rPr lang="es-ES" sz="130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297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$435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Pieza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936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Rueda a piso en V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RVMR-350 (3”)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lvl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RVMR-450 (4”)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lvl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RVMR-550 (5 3/8”)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$205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$259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$373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4576" marR="64576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</a:t>
                      </a:r>
                      <a:r>
                        <a:rPr lang="es-ES" sz="130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230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</a:t>
                      </a:r>
                      <a:r>
                        <a:rPr lang="es-ES" sz="130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297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$435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Pieza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13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Bulón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BMR-150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$47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</a:t>
                      </a:r>
                      <a:r>
                        <a:rPr lang="es-ES" sz="130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60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Pieza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34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Rueda </a:t>
                      </a: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Doble en U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RDUMR-900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RDUMR-1300</a:t>
                      </a:r>
                      <a:endParaRPr lang="es-ES" sz="1300" kern="1200" dirty="0" smtClean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$1.662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Pieza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72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Rueda Doble en V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RDVMR-900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RDVMR-1300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$1.890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Pieza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286817" y="5417141"/>
            <a:ext cx="7109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/>
              <a:t>ESTOS PRECIOS </a:t>
            </a:r>
            <a:r>
              <a:rPr lang="es-MX" sz="1200" b="1" dirty="0" smtClean="0"/>
              <a:t>NO INCLUYEN EL 16% DE  I.V.A.</a:t>
            </a:r>
            <a:endParaRPr lang="es-ES" sz="1200" dirty="0"/>
          </a:p>
          <a:p>
            <a:endParaRPr lang="es-ES" sz="1200" dirty="0"/>
          </a:p>
        </p:txBody>
      </p:sp>
      <p:pic>
        <p:nvPicPr>
          <p:cNvPr id="13" name="7 Marcador de contenido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6" t="30256" r="35832" b="25571"/>
          <a:stretch/>
        </p:blipFill>
        <p:spPr>
          <a:xfrm rot="2484796">
            <a:off x="3728627" y="5706311"/>
            <a:ext cx="277035" cy="564450"/>
          </a:xfrm>
          <a:prstGeom prst="rect">
            <a:avLst/>
          </a:prstGeom>
          <a:effectLst/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1" y="5501377"/>
            <a:ext cx="1103629" cy="82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8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Personalizado 9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CEDADF"/>
      </a:accent1>
      <a:accent2>
        <a:srgbClr val="0194EF"/>
      </a:accent2>
      <a:accent3>
        <a:srgbClr val="5DC0FE"/>
      </a:accent3>
      <a:accent4>
        <a:srgbClr val="069EFD"/>
      </a:accent4>
      <a:accent5>
        <a:srgbClr val="0070C0"/>
      </a:accent5>
      <a:accent6>
        <a:srgbClr val="0177C0"/>
      </a:accent6>
      <a:hlink>
        <a:srgbClr val="9DD9FE"/>
      </a:hlink>
      <a:folHlink>
        <a:srgbClr val="006FB3"/>
      </a:folHlink>
    </a:clrScheme>
    <a:fontScheme name="Fac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2786</TotalTime>
  <Words>148</Words>
  <Application>Microsoft Office PowerPoint</Application>
  <PresentationFormat>Personalizado</PresentationFormat>
  <Paragraphs>65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Faceta</vt:lpstr>
      <vt:lpstr>Lista de precios 2017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Propietario</dc:creator>
  <cp:lastModifiedBy>Tokyodesu</cp:lastModifiedBy>
  <cp:revision>88</cp:revision>
  <cp:lastPrinted>2017-10-10T14:19:46Z</cp:lastPrinted>
  <dcterms:created xsi:type="dcterms:W3CDTF">2015-11-18T20:18:56Z</dcterms:created>
  <dcterms:modified xsi:type="dcterms:W3CDTF">2017-10-10T14:48:36Z</dcterms:modified>
</cp:coreProperties>
</file>