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-160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19B2-6420-446B-9D99-A18E46449D89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9503-4B9B-4881-96C8-14A000C93C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e-excellent-to-each-oth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2" y="156681"/>
            <a:ext cx="8035247" cy="8530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267" y="524933"/>
            <a:ext cx="433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Above all else</a:t>
            </a:r>
            <a:endParaRPr lang="en-US" sz="3600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You can use the white tables</a:t>
            </a:r>
            <a:endParaRPr lang="en-US" dirty="0">
              <a:solidFill>
                <a:srgbClr val="0000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4" name="Content Placeholder 3" descr="baby-using-laptop-006.jpg"/>
          <p:cNvPicPr>
            <a:picLocks noGrp="1" noChangeAspect="1"/>
          </p:cNvPicPr>
          <p:nvPr>
            <p:ph idx="1"/>
          </p:nvPr>
        </p:nvPicPr>
        <p:blipFill>
          <a:blip r:embed="rId2"/>
          <a:srcRect l="-9095" r="-9095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Respect our Office Space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Content Placeholder 3" descr="office space.bmp"/>
          <p:cNvPicPr>
            <a:picLocks noGrp="1" noChangeAspect="1"/>
          </p:cNvPicPr>
          <p:nvPr>
            <p:ph idx="1"/>
          </p:nvPr>
        </p:nvPicPr>
        <p:blipFill>
          <a:blip r:embed="rId2"/>
          <a:srcRect l="-18671" r="-18671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/>
                <a:cs typeface="Arial Rounded MT Bold"/>
              </a:rPr>
              <a:t>Do it on the THS table</a:t>
            </a:r>
            <a:endParaRPr lang="en-US" dirty="0">
              <a:solidFill>
                <a:srgbClr val="0080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4" name="Content Placeholder 3" descr="craft table.bmp"/>
          <p:cNvPicPr>
            <a:picLocks noGrp="1" noChangeAspect="1"/>
          </p:cNvPicPr>
          <p:nvPr>
            <p:ph idx="1"/>
          </p:nvPr>
        </p:nvPicPr>
        <p:blipFill>
          <a:blip r:embed="rId2"/>
          <a:srcRect l="-15559" r="-1555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Need I say more?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Content Placeholder 3" descr="clean_up_after_yourself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2780" r="-32780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Throw it away!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Content Placeholder 3" descr="cleanup recycl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6603" r="-7660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5300" y="2150531"/>
            <a:ext cx="3128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Non Burnable: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* Drink Cans</a:t>
            </a:r>
            <a:b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</a:br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* Bottles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* Plastics</a:t>
            </a:r>
            <a:b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</a:br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* Small electronic parts</a:t>
            </a:r>
            <a:b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</a:br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* Clean Plastics </a:t>
            </a:r>
            <a:b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</a:br>
            <a:endParaRPr lang="en-US" dirty="0" smtClean="0">
              <a:solidFill>
                <a:srgbClr val="0000FF"/>
              </a:solidFill>
              <a:latin typeface="Arial Rounded MT Bold"/>
              <a:cs typeface="Arial Rounded MT Bold"/>
            </a:endParaRPr>
          </a:p>
          <a:p>
            <a:endParaRPr lang="en-US" dirty="0" smtClean="0">
              <a:latin typeface="Arial Rounded MT Bold"/>
              <a:cs typeface="Arial Rounded MT Bold"/>
            </a:endParaRPr>
          </a:p>
          <a:p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2668" y="2150534"/>
            <a:ext cx="2726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Burnable: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* Food</a:t>
            </a:r>
            <a:b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</a:br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* Paper bags and wrappers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* Dirty plastics</a:t>
            </a:r>
            <a:b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</a:br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* Small cardboard </a:t>
            </a:r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</a:br>
            <a:endParaRPr lang="en-US" dirty="0" smtClean="0">
              <a:solidFill>
                <a:srgbClr val="0000FF"/>
              </a:solidFill>
              <a:latin typeface="Arial Rounded MT Bold"/>
              <a:cs typeface="Arial Rounded MT Bold"/>
            </a:endParaRPr>
          </a:p>
          <a:p>
            <a:endParaRPr lang="en-US" dirty="0" smtClean="0">
              <a:latin typeface="Arial Rounded MT Bold"/>
              <a:cs typeface="Arial Rounded MT Bold"/>
            </a:endParaRPr>
          </a:p>
          <a:p>
            <a:endParaRPr lang="en-US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Membership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5000 yen per month</a:t>
            </a:r>
          </a:p>
          <a:p>
            <a:r>
              <a:rPr lang="en-US" dirty="0" smtClean="0"/>
              <a:t>You get</a:t>
            </a:r>
          </a:p>
          <a:p>
            <a:pPr lvl="1"/>
            <a:r>
              <a:rPr lang="en-US" dirty="0" smtClean="0"/>
              <a:t>A space to store one (1) box for your projects</a:t>
            </a:r>
          </a:p>
          <a:p>
            <a:pPr lvl="1"/>
            <a:r>
              <a:rPr lang="en-US" dirty="0" smtClean="0"/>
              <a:t>Access to the space anytime (using </a:t>
            </a:r>
            <a:r>
              <a:rPr lang="en-US" dirty="0" err="1" smtClean="0"/>
              <a:t>passmo/suica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Discounts on all events and classes</a:t>
            </a:r>
          </a:p>
          <a:p>
            <a:pPr lvl="1"/>
            <a:r>
              <a:rPr lang="en-US" dirty="0" smtClean="0"/>
              <a:t>Free or discounted parts and supplies</a:t>
            </a:r>
          </a:p>
          <a:p>
            <a:pPr lvl="1"/>
            <a:r>
              <a:rPr lang="en-US" dirty="0" smtClean="0"/>
              <a:t>Awesome group of people to work on </a:t>
            </a:r>
            <a:r>
              <a:rPr lang="en-US" smtClean="0"/>
              <a:t>projects with!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</Words>
  <Application>Microsoft Macintosh PowerPoint</Application>
  <PresentationFormat>A4 Paper (210x297 mm)</PresentationFormat>
  <Paragraphs>20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You can use the white tables</vt:lpstr>
      <vt:lpstr>Respect our Office Space</vt:lpstr>
      <vt:lpstr>Do it on the THS table</vt:lpstr>
      <vt:lpstr>Need I say more?</vt:lpstr>
      <vt:lpstr>Throw it away!</vt:lpstr>
      <vt:lpstr>Membership</vt:lpstr>
    </vt:vector>
  </TitlesOfParts>
  <Company>MeNoCo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Emery Premeaux</dc:creator>
  <cp:lastModifiedBy>Emery Premeaux</cp:lastModifiedBy>
  <cp:revision>2</cp:revision>
  <dcterms:created xsi:type="dcterms:W3CDTF">2013-03-11T03:12:49Z</dcterms:created>
  <dcterms:modified xsi:type="dcterms:W3CDTF">2013-03-11T03:29:45Z</dcterms:modified>
</cp:coreProperties>
</file>