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88" y="2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49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21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0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23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47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77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9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7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78CC-0164-409C-8EFF-AC7DCEE4B8B7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6C07-3722-4837-95FD-0D9F5E48D4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38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15440" y="299257"/>
            <a:ext cx="9144000" cy="991207"/>
          </a:xfrm>
        </p:spPr>
        <p:txBody>
          <a:bodyPr/>
          <a:lstStyle/>
          <a:p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セグ</a:t>
            </a:r>
            <a:r>
              <a:rPr kumimoji="1" lang="en-US" altLang="ja-JP" dirty="0" smtClean="0"/>
              <a:t>LED-SW</a:t>
            </a:r>
            <a:r>
              <a:rPr kumimoji="1" lang="ja-JP" altLang="en-US" dirty="0" smtClean="0"/>
              <a:t>基板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99" y="1571106"/>
            <a:ext cx="6537911" cy="51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2" y="962828"/>
            <a:ext cx="11049414" cy="50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7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6C7A63408AD6E42A7843D06610E9D5E" ma:contentTypeVersion="13" ma:contentTypeDescription="新しいドキュメントを作成します。" ma:contentTypeScope="" ma:versionID="6551e2b1cd33a89b264420d537b833ff">
  <xsd:schema xmlns:xsd="http://www.w3.org/2001/XMLSchema" xmlns:xs="http://www.w3.org/2001/XMLSchema" xmlns:p="http://schemas.microsoft.com/office/2006/metadata/properties" xmlns:ns2="dfc130d6-41c7-467c-b557-4c8e949a34f6" xmlns:ns3="15e4e659-3280-4f05-a16e-30505ced685d" targetNamespace="http://schemas.microsoft.com/office/2006/metadata/properties" ma:root="true" ma:fieldsID="23541a3dcb534d19e7097d3acc375350" ns2:_="" ns3:_="">
    <xsd:import namespace="dfc130d6-41c7-467c-b557-4c8e949a34f6"/>
    <xsd:import namespace="15e4e659-3280-4f05-a16e-30505ced68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130d6-41c7-467c-b557-4c8e949a3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aaad84fd-f06c-4439-864f-0e876eef72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4e659-3280-4f05-a16e-30505ced685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1fc3712-1b7e-46f6-ae05-7bf595f4a70d}" ma:internalName="TaxCatchAll" ma:showField="CatchAllData" ma:web="15e4e659-3280-4f05-a16e-30505ced68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e4e659-3280-4f05-a16e-30505ced685d" xsi:nil="true"/>
    <lcf76f155ced4ddcb4097134ff3c332f xmlns="dfc130d6-41c7-467c-b557-4c8e949a34f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B254A8-0D38-46E5-91BD-90F6843B89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130d6-41c7-467c-b557-4c8e949a34f6"/>
    <ds:schemaRef ds:uri="15e4e659-3280-4f05-a16e-30505ced68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DB1C51-D796-4AA2-909B-1F10AC4A13B5}">
  <ds:schemaRefs>
    <ds:schemaRef ds:uri="http://schemas.microsoft.com/office/2006/metadata/properties"/>
    <ds:schemaRef ds:uri="http://schemas.microsoft.com/office/infopath/2007/PartnerControls"/>
    <ds:schemaRef ds:uri="15e4e659-3280-4f05-a16e-30505ced685d"/>
    <ds:schemaRef ds:uri="dfc130d6-41c7-467c-b557-4c8e949a34f6"/>
  </ds:schemaRefs>
</ds:datastoreItem>
</file>

<file path=customXml/itemProps3.xml><?xml version="1.0" encoding="utf-8"?>
<ds:datastoreItem xmlns:ds="http://schemas.openxmlformats.org/officeDocument/2006/customXml" ds:itemID="{D5BD96FE-DACE-49D2-B61D-FFD190AF28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7セグLED-SW基板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7セグLED-SW基板</dc:title>
  <dc:creator>Windows ユーザー</dc:creator>
  <cp:lastModifiedBy>x-lib</cp:lastModifiedBy>
  <cp:revision>2</cp:revision>
  <dcterms:created xsi:type="dcterms:W3CDTF">2024-05-09T07:13:39Z</dcterms:created>
  <dcterms:modified xsi:type="dcterms:W3CDTF">2024-06-09T14:09:38Z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0x01010086C7A63408AD6E42A7843D06610E9D5E</vt:lpwstr>
  </property>
</Properties>
</file>