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38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88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1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4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31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83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93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17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08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BA172-2299-4DD8-B5C6-403DB0DFEF6A}" type="datetimeFigureOut">
              <a:rPr kumimoji="1" lang="ja-JP" altLang="en-US" smtClean="0"/>
              <a:t>2024/6/10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4178-7240-4866-9BDF-CEE8A26CC4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7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95437"/>
            <a:ext cx="9144000" cy="1032114"/>
          </a:xfrm>
        </p:spPr>
        <p:txBody>
          <a:bodyPr/>
          <a:lstStyle/>
          <a:p>
            <a:r>
              <a:rPr kumimoji="1" lang="en-US" altLang="ja-JP" dirty="0" smtClean="0"/>
              <a:t>LED-SW</a:t>
            </a:r>
            <a:r>
              <a:rPr kumimoji="1" lang="ja-JP" altLang="en-US" dirty="0" smtClean="0"/>
              <a:t>基板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31" y="1183458"/>
            <a:ext cx="6966065" cy="54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9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1197932"/>
            <a:ext cx="11099470" cy="48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8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6C7A63408AD6E42A7843D06610E9D5E" ma:contentTypeVersion="13" ma:contentTypeDescription="新しいドキュメントを作成します。" ma:contentTypeScope="" ma:versionID="6551e2b1cd33a89b264420d537b833ff">
  <xsd:schema xmlns:xsd="http://www.w3.org/2001/XMLSchema" xmlns:xs="http://www.w3.org/2001/XMLSchema" xmlns:p="http://schemas.microsoft.com/office/2006/metadata/properties" xmlns:ns2="dfc130d6-41c7-467c-b557-4c8e949a34f6" xmlns:ns3="15e4e659-3280-4f05-a16e-30505ced685d" targetNamespace="http://schemas.microsoft.com/office/2006/metadata/properties" ma:root="true" ma:fieldsID="23541a3dcb534d19e7097d3acc375350" ns2:_="" ns3:_="">
    <xsd:import namespace="dfc130d6-41c7-467c-b557-4c8e949a34f6"/>
    <xsd:import namespace="15e4e659-3280-4f05-a16e-30505ced68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130d6-41c7-467c-b557-4c8e949a34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aaad84fd-f06c-4439-864f-0e876eef72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4e659-3280-4f05-a16e-30505ced685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1fc3712-1b7e-46f6-ae05-7bf595f4a70d}" ma:internalName="TaxCatchAll" ma:showField="CatchAllData" ma:web="15e4e659-3280-4f05-a16e-30505ced68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e4e659-3280-4f05-a16e-30505ced685d" xsi:nil="true"/>
    <lcf76f155ced4ddcb4097134ff3c332f xmlns="dfc130d6-41c7-467c-b557-4c8e949a34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B593-B0F5-4B3F-B841-547A5B649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130d6-41c7-467c-b557-4c8e949a34f6"/>
    <ds:schemaRef ds:uri="15e4e659-3280-4f05-a16e-30505ced68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7A28BF-D8A3-40AD-BED2-5CD58E1A1D2D}">
  <ds:schemaRefs>
    <ds:schemaRef ds:uri="http://schemas.microsoft.com/office/2006/metadata/properties"/>
    <ds:schemaRef ds:uri="http://schemas.microsoft.com/office/infopath/2007/PartnerControls"/>
    <ds:schemaRef ds:uri="15e4e659-3280-4f05-a16e-30505ced685d"/>
    <ds:schemaRef ds:uri="dfc130d6-41c7-467c-b557-4c8e949a34f6"/>
  </ds:schemaRefs>
</ds:datastoreItem>
</file>

<file path=customXml/itemProps3.xml><?xml version="1.0" encoding="utf-8"?>
<ds:datastoreItem xmlns:ds="http://schemas.openxmlformats.org/officeDocument/2006/customXml" ds:itemID="{6D2580E0-7850-4322-AC78-A4A0D16C1F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LED-SW基板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LED-SW基板</dc:title>
  <dc:creator>Windows ユーザー</dc:creator>
  <cp:lastModifiedBy>x-lib</cp:lastModifiedBy>
  <cp:revision>2</cp:revision>
  <dcterms:created xsi:type="dcterms:W3CDTF">2024-05-09T07:09:01Z</dcterms:created>
  <dcterms:modified xsi:type="dcterms:W3CDTF">2024-06-10T13:54:42Z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0x01010086C7A63408AD6E42A7843D06610E9D5E</vt:lpwstr>
  </property>
</Properties>
</file>