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9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1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1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93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7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8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82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85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0B52-ACB4-4218-9D60-32416B02FE86}" type="datetimeFigureOut">
              <a:rPr kumimoji="1" lang="ja-JP" altLang="en-US" smtClean="0"/>
              <a:t>2023/10/20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49A8-8D2A-4051-A7C1-573EA4D2E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5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816068" y="1270715"/>
            <a:ext cx="2688492" cy="1726401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281069" y="577190"/>
            <a:ext cx="914400" cy="91440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590654" y="5125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システム起動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7315" y="14932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鳥のアニメ</a:t>
            </a:r>
            <a:r>
              <a:rPr lang="ja-JP" altLang="en-US" dirty="0" smtClean="0"/>
              <a:t>（側面）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1928380" y="4044177"/>
            <a:ext cx="2688492" cy="1726401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8932" y="43912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鳥のアニメ</a:t>
            </a:r>
            <a:r>
              <a:rPr lang="ja-JP" altLang="en-US" dirty="0" smtClean="0"/>
              <a:t>（正面）</a:t>
            </a:r>
            <a:endParaRPr kumimoji="1" lang="ja-JP" altLang="en-US" dirty="0"/>
          </a:p>
        </p:txBody>
      </p:sp>
      <p:sp>
        <p:nvSpPr>
          <p:cNvPr id="11" name="円弧 10"/>
          <p:cNvSpPr/>
          <p:nvPr/>
        </p:nvSpPr>
        <p:spPr>
          <a:xfrm rot="18541898" flipH="1">
            <a:off x="2185828" y="2490682"/>
            <a:ext cx="1573240" cy="2151860"/>
          </a:xfrm>
          <a:prstGeom prst="arc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03959" y="43646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ワンプッシュ</a:t>
            </a:r>
            <a:endParaRPr kumimoji="1" lang="ja-JP" altLang="en-US" dirty="0"/>
          </a:p>
        </p:txBody>
      </p:sp>
      <p:sp>
        <p:nvSpPr>
          <p:cNvPr id="13" name="円弧 12"/>
          <p:cNvSpPr/>
          <p:nvPr/>
        </p:nvSpPr>
        <p:spPr>
          <a:xfrm rot="7009871" flipH="1">
            <a:off x="2481544" y="2645082"/>
            <a:ext cx="1573240" cy="2151860"/>
          </a:xfrm>
          <a:prstGeom prst="arc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34448" y="33664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SW1</a:t>
            </a:r>
          </a:p>
          <a:p>
            <a:r>
              <a:rPr kumimoji="1" lang="ja-JP" altLang="en-US" dirty="0"/>
              <a:t>長押し</a:t>
            </a:r>
          </a:p>
        </p:txBody>
      </p:sp>
      <p:sp>
        <p:nvSpPr>
          <p:cNvPr id="15" name="楕円 14"/>
          <p:cNvSpPr/>
          <p:nvPr/>
        </p:nvSpPr>
        <p:spPr>
          <a:xfrm>
            <a:off x="5815252" y="2595372"/>
            <a:ext cx="2688492" cy="1726401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46583" y="271388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インベーダ</a:t>
            </a:r>
            <a:endParaRPr kumimoji="1" lang="en-US" altLang="ja-JP" dirty="0" smtClean="0"/>
          </a:p>
          <a:p>
            <a:r>
              <a:rPr lang="ja-JP" altLang="en-US" dirty="0" smtClean="0"/>
              <a:t>（静止画）</a:t>
            </a:r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9240755" y="3704496"/>
            <a:ext cx="2688492" cy="1726401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643520" y="39103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蜂のアニメ</a:t>
            </a:r>
            <a:r>
              <a:rPr kumimoji="1" lang="ja-JP" altLang="en-US" dirty="0" smtClean="0"/>
              <a:t>（側面）</a:t>
            </a:r>
            <a:endParaRPr kumimoji="1" lang="ja-JP" altLang="en-US" dirty="0"/>
          </a:p>
        </p:txBody>
      </p:sp>
      <p:sp>
        <p:nvSpPr>
          <p:cNvPr id="19" name="円弧 18"/>
          <p:cNvSpPr/>
          <p:nvPr/>
        </p:nvSpPr>
        <p:spPr>
          <a:xfrm rot="12888907" flipH="1">
            <a:off x="4257716" y="2107299"/>
            <a:ext cx="2754764" cy="3072295"/>
          </a:xfrm>
          <a:prstGeom prst="arc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834422" y="32610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SW1</a:t>
            </a:r>
          </a:p>
          <a:p>
            <a:r>
              <a:rPr kumimoji="1" lang="ja-JP" altLang="en-US" dirty="0" smtClean="0"/>
              <a:t>ワンプッシュ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579276" y="20603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ワンプッシュ</a:t>
            </a:r>
            <a:endParaRPr kumimoji="1" lang="ja-JP" altLang="en-US" dirty="0"/>
          </a:p>
        </p:txBody>
      </p:sp>
      <p:sp>
        <p:nvSpPr>
          <p:cNvPr id="22" name="円弧 21"/>
          <p:cNvSpPr/>
          <p:nvPr/>
        </p:nvSpPr>
        <p:spPr>
          <a:xfrm rot="4359469" flipH="1">
            <a:off x="3556852" y="1631166"/>
            <a:ext cx="2754764" cy="3072295"/>
          </a:xfrm>
          <a:prstGeom prst="arc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/>
          <p:cNvSpPr/>
          <p:nvPr/>
        </p:nvSpPr>
        <p:spPr>
          <a:xfrm rot="4377610" flipH="1">
            <a:off x="7290712" y="2660428"/>
            <a:ext cx="2754764" cy="3072295"/>
          </a:xfrm>
          <a:prstGeom prst="arc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22840" y="29020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ワンプッシュ</a:t>
            </a:r>
            <a:endParaRPr kumimoji="1" lang="ja-JP" altLang="en-US" dirty="0"/>
          </a:p>
        </p:txBody>
      </p:sp>
      <p:sp>
        <p:nvSpPr>
          <p:cNvPr id="25" name="円弧 24"/>
          <p:cNvSpPr/>
          <p:nvPr/>
        </p:nvSpPr>
        <p:spPr>
          <a:xfrm rot="14825079" flipH="1">
            <a:off x="7550567" y="2304857"/>
            <a:ext cx="2754764" cy="3072295"/>
          </a:xfrm>
          <a:prstGeom prst="arc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29346" y="456769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</a:t>
            </a:r>
            <a:r>
              <a:rPr lang="ja-JP" altLang="en-US" dirty="0" smtClean="0"/>
              <a:t>２</a:t>
            </a:r>
            <a:endParaRPr lang="en-US" altLang="ja-JP" dirty="0" smtClean="0"/>
          </a:p>
          <a:p>
            <a:r>
              <a:rPr kumimoji="1" lang="ja-JP" altLang="en-US" dirty="0" smtClean="0"/>
              <a:t>長押し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562293" y="139058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SW1</a:t>
            </a:r>
          </a:p>
          <a:p>
            <a:r>
              <a:rPr kumimoji="1" lang="ja-JP" altLang="en-US" dirty="0" smtClean="0"/>
              <a:t>ワンプッシュ</a:t>
            </a:r>
            <a:endParaRPr kumimoji="1" lang="ja-JP" altLang="en-US" dirty="0"/>
          </a:p>
        </p:txBody>
      </p:sp>
      <p:sp>
        <p:nvSpPr>
          <p:cNvPr id="28" name="円弧 27"/>
          <p:cNvSpPr/>
          <p:nvPr/>
        </p:nvSpPr>
        <p:spPr>
          <a:xfrm rot="5400000" flipH="1">
            <a:off x="2627320" y="-1998281"/>
            <a:ext cx="5351141" cy="12389710"/>
          </a:xfrm>
          <a:prstGeom prst="arc">
            <a:avLst>
              <a:gd name="adj1" fmla="val 16323305"/>
              <a:gd name="adj2" fmla="val 147335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40" y="4737890"/>
            <a:ext cx="872186" cy="84152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08" y="1882554"/>
            <a:ext cx="852585" cy="81764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172" y="3367417"/>
            <a:ext cx="893126" cy="88658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866" y="4321773"/>
            <a:ext cx="776868" cy="79566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9607" y="4296535"/>
            <a:ext cx="787633" cy="782468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752408" y="611469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状態遷移図による生徒作品の動作説明</a:t>
            </a:r>
            <a:endParaRPr kumimoji="1" lang="ja-JP" altLang="en-US" sz="32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092500" y="51067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切替表示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3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</cp:revision>
  <dcterms:created xsi:type="dcterms:W3CDTF">2023-10-20T05:58:08Z</dcterms:created>
  <dcterms:modified xsi:type="dcterms:W3CDTF">2023-10-20T06:24:06Z</dcterms:modified>
</cp:coreProperties>
</file>