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9869488" cy="142954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F06-8C9B-48D7-AAF6-F75D513A594C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5DF-8BD0-44AE-9956-A09B53689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13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F06-8C9B-48D7-AAF6-F75D513A594C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5DF-8BD0-44AE-9956-A09B53689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71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F06-8C9B-48D7-AAF6-F75D513A594C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5DF-8BD0-44AE-9956-A09B53689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9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F06-8C9B-48D7-AAF6-F75D513A594C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5DF-8BD0-44AE-9956-A09B53689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5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F06-8C9B-48D7-AAF6-F75D513A594C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5DF-8BD0-44AE-9956-A09B53689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79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F06-8C9B-48D7-AAF6-F75D513A594C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5DF-8BD0-44AE-9956-A09B53689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55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F06-8C9B-48D7-AAF6-F75D513A594C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5DF-8BD0-44AE-9956-A09B53689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31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F06-8C9B-48D7-AAF6-F75D513A594C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5DF-8BD0-44AE-9956-A09B53689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0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F06-8C9B-48D7-AAF6-F75D513A594C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5DF-8BD0-44AE-9956-A09B53689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90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F06-8C9B-48D7-AAF6-F75D513A594C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5DF-8BD0-44AE-9956-A09B53689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08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FDF06-8C9B-48D7-AAF6-F75D513A594C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5DF-8BD0-44AE-9956-A09B53689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17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DF06-8C9B-48D7-AAF6-F75D513A594C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E5DF-8BD0-44AE-9956-A09B53689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72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56387" y="452047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マイコンストップウォッチ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2720" y="2050860"/>
            <a:ext cx="62889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時間計測用のストップウォッチです。</a:t>
            </a:r>
            <a:endParaRPr kumimoji="1" lang="en-US" altLang="ja-JP" sz="2800" dirty="0" smtClean="0"/>
          </a:p>
          <a:p>
            <a:r>
              <a:rPr lang="en-US" altLang="ja-JP" sz="2800" dirty="0"/>
              <a:t>15</a:t>
            </a:r>
            <a:r>
              <a:rPr lang="ja-JP" altLang="en-US" sz="2800" dirty="0" smtClean="0"/>
              <a:t>秒まで計測できます。</a:t>
            </a:r>
            <a:endParaRPr lang="en-US" altLang="ja-JP" sz="2800" dirty="0" smtClean="0"/>
          </a:p>
          <a:p>
            <a:r>
              <a:rPr kumimoji="1" lang="ja-JP" altLang="en-US" sz="2800" dirty="0"/>
              <a:t>ラップタイム</a:t>
            </a:r>
            <a:r>
              <a:rPr kumimoji="1" lang="ja-JP" altLang="en-US" sz="2800" dirty="0" smtClean="0"/>
              <a:t>機能付き。</a:t>
            </a:r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15441" y="1705441"/>
            <a:ext cx="5544212" cy="310475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873091" y="142701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概要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3091" y="374629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使い方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26642" y="4475039"/>
            <a:ext cx="66896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SW1</a:t>
            </a:r>
            <a:r>
              <a:rPr lang="ja-JP" altLang="en-US" sz="2800" dirty="0" smtClean="0"/>
              <a:t>ボタン</a:t>
            </a:r>
            <a:r>
              <a:rPr lang="ja-JP" altLang="en-US" sz="2800" dirty="0"/>
              <a:t>で、リセット（計測停止時</a:t>
            </a:r>
            <a:r>
              <a:rPr lang="ja-JP" altLang="en-US" sz="2800" dirty="0" smtClean="0"/>
              <a:t>）</a:t>
            </a:r>
            <a:endParaRPr lang="en-US" altLang="ja-JP" sz="2800" dirty="0" smtClean="0"/>
          </a:p>
          <a:p>
            <a:endParaRPr lang="ja-JP" altLang="en-US" sz="2800" dirty="0"/>
          </a:p>
          <a:p>
            <a:r>
              <a:rPr kumimoji="1" lang="en-US" altLang="ja-JP" sz="2800" dirty="0" smtClean="0"/>
              <a:t>SW2</a:t>
            </a:r>
            <a:r>
              <a:rPr kumimoji="1" lang="ja-JP" altLang="en-US" sz="2800" dirty="0" smtClean="0"/>
              <a:t>ボタン　計測開始と停止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　　　　　　計測再開（計測停止</a:t>
            </a:r>
            <a:r>
              <a:rPr kumimoji="1" lang="ja-JP" altLang="en-US" sz="2800" smtClean="0"/>
              <a:t>時）</a:t>
            </a:r>
            <a:endParaRPr kumimoji="1" lang="en-US" altLang="ja-JP" sz="2800" dirty="0" smtClean="0"/>
          </a:p>
        </p:txBody>
      </p:sp>
      <p:sp>
        <p:nvSpPr>
          <p:cNvPr id="11" name="四角形吹き出し 10"/>
          <p:cNvSpPr/>
          <p:nvPr/>
        </p:nvSpPr>
        <p:spPr>
          <a:xfrm>
            <a:off x="9933079" y="5493178"/>
            <a:ext cx="2108719" cy="1073497"/>
          </a:xfrm>
          <a:prstGeom prst="wedgeRectCallout">
            <a:avLst>
              <a:gd name="adj1" fmla="val 4476"/>
              <a:gd name="adj2" fmla="val -82354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SW2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計測開始・停止・再開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7830739" y="5493178"/>
            <a:ext cx="1887895" cy="1073497"/>
          </a:xfrm>
          <a:prstGeom prst="wedgeRectCallout">
            <a:avLst>
              <a:gd name="adj1" fmla="val 16108"/>
              <a:gd name="adj2" fmla="val -71874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SW1</a:t>
            </a:r>
            <a:endParaRPr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リセット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87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63255"/>
            <a:ext cx="10515600" cy="5813708"/>
          </a:xfrm>
        </p:spPr>
        <p:txBody>
          <a:bodyPr/>
          <a:lstStyle/>
          <a:p>
            <a:r>
              <a:rPr kumimoji="1" lang="ja-JP" altLang="en-US" dirty="0" smtClean="0"/>
              <a:t>試作回路での動作試験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019" y="1076277"/>
            <a:ext cx="9469677" cy="53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2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88515"/>
            <a:ext cx="10515600" cy="5688448"/>
          </a:xfrm>
        </p:spPr>
        <p:txBody>
          <a:bodyPr/>
          <a:lstStyle/>
          <a:p>
            <a:r>
              <a:rPr kumimoji="1" lang="ja-JP" altLang="en-US" dirty="0" smtClean="0"/>
              <a:t>試作回路の接続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14" y="1127341"/>
            <a:ext cx="9418380" cy="52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8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67</Words>
  <Application>Microsoft Office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7</cp:revision>
  <dcterms:created xsi:type="dcterms:W3CDTF">2023-10-20T02:28:51Z</dcterms:created>
  <dcterms:modified xsi:type="dcterms:W3CDTF">2024-06-27T05:16:52Z</dcterms:modified>
</cp:coreProperties>
</file>