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8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044FA-C969-3819-9A9B-A1973270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7BBC66-5168-BCED-DA90-59056259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C5456-5099-7190-7946-322BFDA7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7E57C-E78D-DCCD-3509-876F9E81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25BE0-E913-0A2B-EAE6-E7957523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14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AE417-FEDC-6187-1CC5-540B9460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B7AFC-E7EE-F7E3-BCC5-5BB6A328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1211-55EF-B1CF-F5D7-6339DB16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72F7B-15DA-20FA-8780-F6E0AB4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A5C36-7309-3DC6-F6CF-F0F4A35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4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A04F20-ED9C-DEDA-4AFE-9520A097F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284E6-31C9-C354-4AD2-6904C251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55046-BE78-08A3-FBCF-0288B59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ED077-C3D5-8C45-3BE9-7E8259F3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D3E5B-A135-B123-55B6-2726F958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49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60EAA-8665-7042-2CD8-69B9D79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71958-EC63-A61E-71E5-F188EDCE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4D331-A0C9-F3DA-11CB-6B9FB0B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3801B-DA11-1066-23D6-87DDCFDB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FF398-E411-7E8E-F57F-BF40A7BD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3F0BF-CEF5-9FA8-36B2-1096A21E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B9256-FC63-A04A-2510-71779CE3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9342C-19F7-BBFF-D2B9-086334ED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443AF-9EF4-43DA-FB35-E2A8485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1A7BD-9C89-9D2F-0BA2-7A2673F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4FD93-8223-AC52-7CEB-9E9F0B5F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8549F-2275-B594-978B-64DE7E65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84247D-E55A-029E-B219-62575DAF2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D92876-D175-8D4F-AB42-16226DF6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9F02DC-200A-1D8F-616E-8B71F79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10C71C-1779-8344-1305-27662870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8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C53F3-D559-5617-97F6-20D5A190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CA9F09-390D-AE00-CBB7-A61163FB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37184C-3EE3-3C65-A83F-C5DF6C96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31C27-B51C-4124-2A08-12E13422E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AE4B05-C74A-DD20-047D-2AEF2504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7A0D56-5182-E0C1-4381-17B412C5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A0CB2F-0496-268C-664C-414A46B1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1CA3D-FEA3-DB53-1249-219A8E96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9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C6EE6-BC6E-6FC0-A972-A482D628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FC0AB5-0331-C20F-6A51-6599511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0A671E-DE8F-9F11-CA71-36458604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CFFE35-7A98-0905-0D6E-0B91A1C6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07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59342B-6BA4-947E-3871-4A6CF982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C6791D-3258-7978-D7EF-8978DF83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FBD511-9FE7-8F68-F4D0-C5FC14C2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2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9FB6C-35CF-46CC-4B8C-042FD121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D89DF-12C7-16A8-A2C4-52E73413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C9FDC-1ECB-9ECA-3DBE-2DDFE238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EF89-10AB-4764-C941-53DBD756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FED8EA-48F4-6F7D-20C8-E73338EF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1AB49D-A584-7AE4-BADE-499A7E90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1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CB4EF-5717-6129-E33C-7AE74AD1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53769C-A616-206C-DFF8-2AED7C074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F12303-635F-8C03-30B5-FB21CADA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4EBF9B-5526-6301-D8F4-FD368E5C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DAF53-5F3E-BA35-FD13-19B063F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0EDED-71F0-062A-E1DF-178ADA32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6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3003C4-B54A-6595-E68E-601CC97B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DA3E2-FFD7-88E2-4006-CEA5DB54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C6E50-5A97-0179-6F79-6F45B6D66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0B63B-01F5-4C19-8738-1B760D107DC8}" type="datetimeFigureOut">
              <a:rPr kumimoji="1" lang="ja-JP" altLang="en-US" smtClean="0"/>
              <a:t>2025/8/31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0C986-DFF3-8AE9-A069-85552352E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77F2C-AE5E-C550-2AAA-961984216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0887C-6A67-4F61-B37D-53AB61998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izukidenshi.com/catalog/g/g10801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0629-222E-B49F-362D-16679CDA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8D153-3B46-F243-50D7-5C6912D2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/>
              <a:t>RaspberryPi</a:t>
            </a:r>
            <a:endParaRPr kumimoji="1" lang="ja-JP" altLang="en-US" b="1" dirty="0"/>
          </a:p>
        </p:txBody>
      </p:sp>
      <p:pic>
        <p:nvPicPr>
          <p:cNvPr id="4" name="Picture 2" descr="Raspberry PiのGPIOピン配置を確認する - BioErrorLog Tech Blog">
            <a:extLst>
              <a:ext uri="{FF2B5EF4-FFF2-40B4-BE49-F238E27FC236}">
                <a16:creationId xmlns:a16="http://schemas.microsoft.com/office/drawing/2014/main" id="{14AADFE6-A974-6E99-B13F-2C9D04F1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9" y="1136512"/>
            <a:ext cx="9728457" cy="558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40A6A6-C15E-2E9B-76A7-895597A0457D}"/>
              </a:ext>
            </a:extLst>
          </p:cNvPr>
          <p:cNvSpPr/>
          <p:nvPr/>
        </p:nvSpPr>
        <p:spPr>
          <a:xfrm>
            <a:off x="6370199" y="3920629"/>
            <a:ext cx="777766" cy="2172707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星座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25EE67-33DA-4C9E-D7CF-78138B32FB9F}"/>
              </a:ext>
            </a:extLst>
          </p:cNvPr>
          <p:cNvSpPr txBox="1"/>
          <p:nvPr/>
        </p:nvSpPr>
        <p:spPr>
          <a:xfrm>
            <a:off x="8562973" y="3486150"/>
            <a:ext cx="72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一等星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BF206B-C246-A0AF-4F47-64E1A6FE36CF}"/>
              </a:ext>
            </a:extLst>
          </p:cNvPr>
          <p:cNvSpPr txBox="1"/>
          <p:nvPr/>
        </p:nvSpPr>
        <p:spPr>
          <a:xfrm>
            <a:off x="3860442" y="3264684"/>
            <a:ext cx="72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FF0000"/>
                </a:solidFill>
              </a:rPr>
              <a:t>clk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FFE8AD-921C-9EB5-24DD-0A5CC600C97F}"/>
              </a:ext>
            </a:extLst>
          </p:cNvPr>
          <p:cNvSpPr txBox="1"/>
          <p:nvPr/>
        </p:nvSpPr>
        <p:spPr>
          <a:xfrm>
            <a:off x="3863021" y="3047611"/>
            <a:ext cx="104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 err="1">
                <a:solidFill>
                  <a:srgbClr val="FF0000"/>
                </a:solidFill>
              </a:rPr>
              <a:t>w_ccw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249A76-1025-9BEB-9CAE-BD15D2F22E28}"/>
              </a:ext>
            </a:extLst>
          </p:cNvPr>
          <p:cNvSpPr txBox="1"/>
          <p:nvPr/>
        </p:nvSpPr>
        <p:spPr>
          <a:xfrm>
            <a:off x="3863021" y="2830537"/>
            <a:ext cx="104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sleep/ref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4DF6F7-0D16-BE96-03FC-9C579D88BA58}"/>
              </a:ext>
            </a:extLst>
          </p:cNvPr>
          <p:cNvSpPr txBox="1"/>
          <p:nvPr/>
        </p:nvSpPr>
        <p:spPr>
          <a:xfrm>
            <a:off x="3860442" y="2424520"/>
            <a:ext cx="104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Vdd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B102A-19DB-C6AB-61C1-F105846516AF}"/>
              </a:ext>
            </a:extLst>
          </p:cNvPr>
          <p:cNvCxnSpPr>
            <a:cxnSpLocks/>
          </p:cNvCxnSpPr>
          <p:nvPr/>
        </p:nvCxnSpPr>
        <p:spPr>
          <a:xfrm>
            <a:off x="4320579" y="2578408"/>
            <a:ext cx="1790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3A3302-4568-5840-473B-F89A3CDA6CED}"/>
              </a:ext>
            </a:extLst>
          </p:cNvPr>
          <p:cNvCxnSpPr>
            <a:cxnSpLocks/>
          </p:cNvCxnSpPr>
          <p:nvPr/>
        </p:nvCxnSpPr>
        <p:spPr>
          <a:xfrm>
            <a:off x="4788850" y="2997275"/>
            <a:ext cx="228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E103C2-EBAB-1CC6-7988-64EDC2BFFFD9}"/>
              </a:ext>
            </a:extLst>
          </p:cNvPr>
          <p:cNvCxnSpPr>
            <a:cxnSpLocks/>
          </p:cNvCxnSpPr>
          <p:nvPr/>
        </p:nvCxnSpPr>
        <p:spPr>
          <a:xfrm>
            <a:off x="4712650" y="3201499"/>
            <a:ext cx="305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2F64EBE-BA31-02C8-1178-28F1EDF1149F}"/>
              </a:ext>
            </a:extLst>
          </p:cNvPr>
          <p:cNvCxnSpPr>
            <a:cxnSpLocks/>
          </p:cNvCxnSpPr>
          <p:nvPr/>
        </p:nvCxnSpPr>
        <p:spPr>
          <a:xfrm>
            <a:off x="4276802" y="3418572"/>
            <a:ext cx="7410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178F5E-7721-2317-55F1-5948EADB59F4}"/>
              </a:ext>
            </a:extLst>
          </p:cNvPr>
          <p:cNvCxnSpPr>
            <a:cxnSpLocks/>
          </p:cNvCxnSpPr>
          <p:nvPr/>
        </p:nvCxnSpPr>
        <p:spPr>
          <a:xfrm>
            <a:off x="8230709" y="3608021"/>
            <a:ext cx="3109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069F0068-DC6E-D253-6DD3-118C1964A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66288"/>
              </p:ext>
            </p:extLst>
          </p:nvPr>
        </p:nvGraphicFramePr>
        <p:xfrm>
          <a:off x="9737249" y="1877728"/>
          <a:ext cx="2175670" cy="4351340"/>
        </p:xfrm>
        <a:graphic>
          <a:graphicData uri="http://schemas.openxmlformats.org/drawingml/2006/table">
            <a:tbl>
              <a:tblPr/>
              <a:tblGrid>
                <a:gridCol w="725223">
                  <a:extLst>
                    <a:ext uri="{9D8B030D-6E8A-4147-A177-3AD203B41FA5}">
                      <a16:colId xmlns:a16="http://schemas.microsoft.com/office/drawing/2014/main" val="1115047232"/>
                    </a:ext>
                  </a:extLst>
                </a:gridCol>
                <a:gridCol w="362612">
                  <a:extLst>
                    <a:ext uri="{9D8B030D-6E8A-4147-A177-3AD203B41FA5}">
                      <a16:colId xmlns:a16="http://schemas.microsoft.com/office/drawing/2014/main" val="696980084"/>
                    </a:ext>
                  </a:extLst>
                </a:gridCol>
                <a:gridCol w="362612">
                  <a:extLst>
                    <a:ext uri="{9D8B030D-6E8A-4147-A177-3AD203B41FA5}">
                      <a16:colId xmlns:a16="http://schemas.microsoft.com/office/drawing/2014/main" val="99409146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val="3893603562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816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23498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GND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0495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Vdd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TX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51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GND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RX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1578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sleep_ref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57556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cw_ccw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04239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clk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77741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一等星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6624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恒星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GND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0549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307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580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892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96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27532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9801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1880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368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39628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11170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CE76B9-6C61-C064-6BDB-BD09841A3EC1}"/>
              </a:ext>
            </a:extLst>
          </p:cNvPr>
          <p:cNvSpPr txBox="1"/>
          <p:nvPr/>
        </p:nvSpPr>
        <p:spPr>
          <a:xfrm>
            <a:off x="9636607" y="1172893"/>
            <a:ext cx="254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緑文字</a:t>
            </a:r>
            <a:r>
              <a: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＝モタドラ信号</a:t>
            </a:r>
            <a:endParaRPr kumimoji="1" lang="en-US" altLang="ja-JP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46AECB-4EB7-550E-EC93-3DF7B5A37FA7}"/>
              </a:ext>
            </a:extLst>
          </p:cNvPr>
          <p:cNvSpPr/>
          <p:nvPr/>
        </p:nvSpPr>
        <p:spPr>
          <a:xfrm>
            <a:off x="9558338" y="778669"/>
            <a:ext cx="2542232" cy="58650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973C-7D76-13FF-BE55-A18C99A3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78629-4396-FECB-191E-258A08B8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" y="148955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星座基板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144248-1D8D-450D-5D96-E9BAC3F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0" t="1944" r="3829" b="2679"/>
          <a:stretch>
            <a:fillRect/>
          </a:stretch>
        </p:blipFill>
        <p:spPr>
          <a:xfrm>
            <a:off x="2014538" y="1299983"/>
            <a:ext cx="5572126" cy="4357688"/>
          </a:xfrm>
          <a:prstGeom prst="rect">
            <a:avLst/>
          </a:prstGeom>
        </p:spPr>
      </p:pic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803300-AB49-99BB-9AB5-50D8A9FFD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95988"/>
              </p:ext>
            </p:extLst>
          </p:nvPr>
        </p:nvGraphicFramePr>
        <p:xfrm>
          <a:off x="8912269" y="1872347"/>
          <a:ext cx="1943100" cy="160782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59470537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028233020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星座名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GPIO 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ラズパイ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13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こぐま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532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ぺがすす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657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オリオン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374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こいぬ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472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さそり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500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いて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52620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7A6C0E-6890-61B3-FF39-B8114B847577}"/>
              </a:ext>
            </a:extLst>
          </p:cNvPr>
          <p:cNvSpPr txBox="1"/>
          <p:nvPr/>
        </p:nvSpPr>
        <p:spPr>
          <a:xfrm>
            <a:off x="6373106" y="289188"/>
            <a:ext cx="481799" cy="12552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GPIO26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034A3-E8B8-48DA-5464-A742F58383CE}"/>
              </a:ext>
            </a:extLst>
          </p:cNvPr>
          <p:cNvSpPr txBox="1"/>
          <p:nvPr/>
        </p:nvSpPr>
        <p:spPr>
          <a:xfrm>
            <a:off x="5641347" y="289188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GPIO19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CF6E0A-8960-E54E-2115-14694D566F99}"/>
              </a:ext>
            </a:extLst>
          </p:cNvPr>
          <p:cNvSpPr txBox="1"/>
          <p:nvPr/>
        </p:nvSpPr>
        <p:spPr>
          <a:xfrm>
            <a:off x="4965072" y="289188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GPIO13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190132-D361-18BA-3F4E-63131CCB6010}"/>
              </a:ext>
            </a:extLst>
          </p:cNvPr>
          <p:cNvSpPr txBox="1"/>
          <p:nvPr/>
        </p:nvSpPr>
        <p:spPr>
          <a:xfrm>
            <a:off x="4233313" y="289188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GPIO05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791BBC-F1AA-A80B-C205-21293FE0F83E}"/>
              </a:ext>
            </a:extLst>
          </p:cNvPr>
          <p:cNvSpPr txBox="1"/>
          <p:nvPr/>
        </p:nvSpPr>
        <p:spPr>
          <a:xfrm>
            <a:off x="3529296" y="283526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GPIO11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3757055-7EFC-3E3A-39C9-DCBBC24AE3C4}"/>
              </a:ext>
            </a:extLst>
          </p:cNvPr>
          <p:cNvSpPr txBox="1"/>
          <p:nvPr/>
        </p:nvSpPr>
        <p:spPr>
          <a:xfrm>
            <a:off x="2797537" y="283526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GPIO09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1937F6-47D4-39D4-D90B-FB90ABC57CC5}"/>
              </a:ext>
            </a:extLst>
          </p:cNvPr>
          <p:cNvSpPr txBox="1"/>
          <p:nvPr/>
        </p:nvSpPr>
        <p:spPr>
          <a:xfrm>
            <a:off x="6300953" y="5750539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GPIO21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D14E9-F0C4-1F8A-F87C-EE4BA2C238FF}"/>
              </a:ext>
            </a:extLst>
          </p:cNvPr>
          <p:cNvSpPr txBox="1"/>
          <p:nvPr/>
        </p:nvSpPr>
        <p:spPr>
          <a:xfrm>
            <a:off x="5614201" y="5750539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GPIO20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B6E5BF-576F-C79F-E2F6-1ADE221E3CF6}"/>
              </a:ext>
            </a:extLst>
          </p:cNvPr>
          <p:cNvSpPr txBox="1"/>
          <p:nvPr/>
        </p:nvSpPr>
        <p:spPr>
          <a:xfrm>
            <a:off x="4921257" y="5750538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GPIO12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AB2672-FEC3-50BE-E064-6349087DF8C3}"/>
              </a:ext>
            </a:extLst>
          </p:cNvPr>
          <p:cNvSpPr txBox="1"/>
          <p:nvPr/>
        </p:nvSpPr>
        <p:spPr>
          <a:xfrm>
            <a:off x="4222121" y="5750537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GPIO07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3BC4B3-9ED4-F4F9-754A-7B868E02273F}"/>
              </a:ext>
            </a:extLst>
          </p:cNvPr>
          <p:cNvSpPr txBox="1"/>
          <p:nvPr/>
        </p:nvSpPr>
        <p:spPr>
          <a:xfrm>
            <a:off x="3491314" y="5750536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GPIO08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08D181A-C6EB-9438-280F-6EAA35B5BC50}"/>
              </a:ext>
            </a:extLst>
          </p:cNvPr>
          <p:cNvSpPr txBox="1"/>
          <p:nvPr/>
        </p:nvSpPr>
        <p:spPr>
          <a:xfrm>
            <a:off x="2762888" y="5750535"/>
            <a:ext cx="481799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GPIO25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2D15-EE31-99AD-BE04-51ACE35A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A5-32D1-3FDF-7123-4C633B95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" y="148955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モタドラ</a:t>
            </a:r>
            <a:r>
              <a:rPr lang="en-US" altLang="ja-JP" b="1" dirty="0"/>
              <a:t>(SLA7078MPRT)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C7DAE2B-97D7-43E9-DA6F-CFD955D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/>
          <a:stretch>
            <a:fillRect/>
          </a:stretch>
        </p:blipFill>
        <p:spPr>
          <a:xfrm>
            <a:off x="2507138" y="909795"/>
            <a:ext cx="7360603" cy="45934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73336B-7DB3-65F2-908F-3DF30100E96A}"/>
              </a:ext>
            </a:extLst>
          </p:cNvPr>
          <p:cNvSpPr txBox="1"/>
          <p:nvPr/>
        </p:nvSpPr>
        <p:spPr>
          <a:xfrm>
            <a:off x="1186655" y="4584689"/>
            <a:ext cx="87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Vdd</a:t>
            </a:r>
            <a:endParaRPr kumimoji="1" lang="ja-JP" altLang="en-US" sz="2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D4793D-851B-9801-50C6-066E2BC02C95}"/>
              </a:ext>
            </a:extLst>
          </p:cNvPr>
          <p:cNvSpPr txBox="1"/>
          <p:nvPr/>
        </p:nvSpPr>
        <p:spPr>
          <a:xfrm>
            <a:off x="1143791" y="4350233"/>
            <a:ext cx="92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GND</a:t>
            </a:r>
            <a:endParaRPr kumimoji="1" lang="ja-JP" altLang="en-US" sz="2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B8E0A4-1068-913B-7510-D802FCB9C362}"/>
              </a:ext>
            </a:extLst>
          </p:cNvPr>
          <p:cNvSpPr txBox="1"/>
          <p:nvPr/>
        </p:nvSpPr>
        <p:spPr>
          <a:xfrm>
            <a:off x="1143792" y="4077701"/>
            <a:ext cx="1534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sleep/ref</a:t>
            </a:r>
            <a:endParaRPr kumimoji="1" lang="ja-JP" altLang="en-US" sz="2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9ADCBB-E77B-814F-D943-EF0EEF4BE83D}"/>
              </a:ext>
            </a:extLst>
          </p:cNvPr>
          <p:cNvSpPr txBox="1"/>
          <p:nvPr/>
        </p:nvSpPr>
        <p:spPr>
          <a:xfrm>
            <a:off x="1162841" y="3777223"/>
            <a:ext cx="120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cw_ccw</a:t>
            </a:r>
            <a:endParaRPr kumimoji="1" lang="ja-JP" altLang="en-US" sz="2000" b="1" dirty="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9CF8FB-F9C5-CC51-670A-EA824EF8DA79}"/>
              </a:ext>
            </a:extLst>
          </p:cNvPr>
          <p:cNvSpPr txBox="1"/>
          <p:nvPr/>
        </p:nvSpPr>
        <p:spPr>
          <a:xfrm>
            <a:off x="1186655" y="3542767"/>
            <a:ext cx="120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rPr>
              <a:t>clk</a:t>
            </a:r>
            <a:endParaRPr kumimoji="1" lang="ja-JP" altLang="en-US" sz="2000" b="1" dirty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353D9B-092A-D23E-0E65-06785F608904}"/>
              </a:ext>
            </a:extLst>
          </p:cNvPr>
          <p:cNvSpPr txBox="1"/>
          <p:nvPr/>
        </p:nvSpPr>
        <p:spPr>
          <a:xfrm>
            <a:off x="4069080" y="5754579"/>
            <a:ext cx="22936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参照電圧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en-US" altLang="ja-JP" b="1" dirty="0" err="1"/>
              <a:t>ccw</a:t>
            </a:r>
            <a:r>
              <a:rPr kumimoji="1" lang="ja-JP" altLang="en-US" b="1" dirty="0"/>
              <a:t>に回転で上昇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0065A3F-37CE-9036-17B8-E1B3A3EF091F}"/>
              </a:ext>
            </a:extLst>
          </p:cNvPr>
          <p:cNvCxnSpPr>
            <a:stCxn id="17" idx="0"/>
          </p:cNvCxnSpPr>
          <p:nvPr/>
        </p:nvCxnSpPr>
        <p:spPr>
          <a:xfrm flipV="1">
            <a:off x="5215890" y="4750343"/>
            <a:ext cx="323850" cy="10042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9838B91-9A4C-2F98-012B-DF523540ED9C}"/>
              </a:ext>
            </a:extLst>
          </p:cNvPr>
          <p:cNvSpPr txBox="1"/>
          <p:nvPr/>
        </p:nvSpPr>
        <p:spPr>
          <a:xfrm>
            <a:off x="6690360" y="5948205"/>
            <a:ext cx="2293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モードセレクト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573523-28D1-06A9-0E12-5486213A275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665720" y="5252461"/>
            <a:ext cx="171450" cy="6957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86F29E0-B78D-5DF7-80AD-410C92348390}"/>
              </a:ext>
            </a:extLst>
          </p:cNvPr>
          <p:cNvSpPr txBox="1"/>
          <p:nvPr/>
        </p:nvSpPr>
        <p:spPr>
          <a:xfrm>
            <a:off x="6494145" y="6431500"/>
            <a:ext cx="5598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IC: </a:t>
            </a:r>
            <a:r>
              <a:rPr lang="ja-JP" altLang="en-US" dirty="0">
                <a:hlinkClick r:id="rId3"/>
              </a:rPr>
              <a:t>https://akizukidenshi.com/catalog/g/g108015/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215</Words>
  <Application>Microsoft Office PowerPoint</Application>
  <PresentationFormat>ワイド画面</PresentationFormat>
  <Paragraphs>96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RaspberryPi</vt:lpstr>
      <vt:lpstr>星座基板</vt:lpstr>
      <vt:lpstr>モタドラ(SLA7078MPRT)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小棚木凜太朗</dc:creator>
  <cp:lastModifiedBy>小棚木凜太朗</cp:lastModifiedBy>
  <cp:revision>18</cp:revision>
  <dcterms:created xsi:type="dcterms:W3CDTF">2025-08-31T04:59:56Z</dcterms:created>
  <dcterms:modified xsi:type="dcterms:W3CDTF">2025-08-31T05:54:00Z</dcterms:modified>
</cp:coreProperties>
</file>