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86ECB-7BE8-447E-BB0B-BC7BF1C69882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C3050DF6-593C-406C-B2C2-904501B5B6E8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Practice in action</a:t>
          </a:r>
          <a:endParaRPr lang="en-US" dirty="0"/>
        </a:p>
      </dgm:t>
    </dgm:pt>
    <dgm:pt modelId="{C14CA34C-B3D1-45AE-A72A-9A46736E5E69}" type="parTrans" cxnId="{25B9E1EC-7659-436F-8DF3-9B73A9D56545}">
      <dgm:prSet/>
      <dgm:spPr/>
      <dgm:t>
        <a:bodyPr/>
        <a:lstStyle/>
        <a:p>
          <a:endParaRPr lang="en-US"/>
        </a:p>
      </dgm:t>
    </dgm:pt>
    <dgm:pt modelId="{64444EBC-8D30-44BE-813E-A80286454252}" type="sibTrans" cxnId="{25B9E1EC-7659-436F-8DF3-9B73A9D56545}">
      <dgm:prSet/>
      <dgm:spPr/>
      <dgm:t>
        <a:bodyPr/>
        <a:lstStyle/>
        <a:p>
          <a:endParaRPr lang="en-US"/>
        </a:p>
      </dgm:t>
    </dgm:pt>
    <dgm:pt modelId="{406E5D7B-EF05-48D1-B976-91D9E7F9E26A}">
      <dgm:prSet/>
      <dgm:spPr/>
      <dgm:t>
        <a:bodyPr/>
        <a:lstStyle/>
        <a:p>
          <a:r>
            <a:rPr lang="en-US" dirty="0" smtClean="0"/>
            <a:t>Industry Tech Architecture</a:t>
          </a:r>
        </a:p>
      </dgm:t>
    </dgm:pt>
    <dgm:pt modelId="{F572F6D9-6FB5-4287-81FA-ABAC739F7324}" type="parTrans" cxnId="{B154C374-A90A-436E-9EDC-D17154B1DB32}">
      <dgm:prSet/>
      <dgm:spPr/>
      <dgm:t>
        <a:bodyPr/>
        <a:lstStyle/>
        <a:p>
          <a:endParaRPr lang="en-US"/>
        </a:p>
      </dgm:t>
    </dgm:pt>
    <dgm:pt modelId="{BF941FEE-3C6F-47F7-BF44-8EB07369C6FA}" type="sibTrans" cxnId="{B154C374-A90A-436E-9EDC-D17154B1DB32}">
      <dgm:prSet/>
      <dgm:spPr/>
      <dgm:t>
        <a:bodyPr/>
        <a:lstStyle/>
        <a:p>
          <a:endParaRPr lang="en-US"/>
        </a:p>
      </dgm:t>
    </dgm:pt>
    <dgm:pt modelId="{E9D10600-43F5-4401-BA38-333B52ECCE5F}">
      <dgm:prSet/>
      <dgm:spPr/>
      <dgm:t>
        <a:bodyPr/>
        <a:lstStyle/>
        <a:p>
          <a:r>
            <a:rPr lang="en-US" smtClean="0"/>
            <a:t>Final year project</a:t>
          </a:r>
          <a:endParaRPr lang="en-US" dirty="0"/>
        </a:p>
      </dgm:t>
    </dgm:pt>
    <dgm:pt modelId="{5DF39DDA-404A-48EB-AAED-62547504218E}" type="parTrans" cxnId="{67DAC1F6-F3CD-4AF1-A7F3-A40BDD13EFF1}">
      <dgm:prSet/>
      <dgm:spPr/>
      <dgm:t>
        <a:bodyPr/>
        <a:lstStyle/>
        <a:p>
          <a:endParaRPr lang="en-US"/>
        </a:p>
      </dgm:t>
    </dgm:pt>
    <dgm:pt modelId="{1017E242-B880-4C94-BC3E-0C03149E56AB}" type="sibTrans" cxnId="{67DAC1F6-F3CD-4AF1-A7F3-A40BDD13EFF1}">
      <dgm:prSet/>
      <dgm:spPr/>
      <dgm:t>
        <a:bodyPr/>
        <a:lstStyle/>
        <a:p>
          <a:endParaRPr lang="en-US"/>
        </a:p>
      </dgm:t>
    </dgm:pt>
    <dgm:pt modelId="{94B4FA29-618C-4C39-BE67-6E8046906C5C}" type="pres">
      <dgm:prSet presAssocID="{08F86ECB-7BE8-447E-BB0B-BC7BF1C69882}" presName="Name0" presStyleCnt="0">
        <dgm:presLayoutVars>
          <dgm:resizeHandles/>
        </dgm:presLayoutVars>
      </dgm:prSet>
      <dgm:spPr/>
    </dgm:pt>
    <dgm:pt modelId="{C649526E-8876-402E-86B3-AA85183211CA}" type="pres">
      <dgm:prSet presAssocID="{C3050DF6-593C-406C-B2C2-904501B5B6E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0743C-9DE9-4DD0-AE7B-047413289DA8}" type="pres">
      <dgm:prSet presAssocID="{64444EBC-8D30-44BE-813E-A80286454252}" presName="space" presStyleCnt="0"/>
      <dgm:spPr/>
    </dgm:pt>
    <dgm:pt modelId="{7DF55C1C-C57F-4C1A-8D1F-E783630BF583}" type="pres">
      <dgm:prSet presAssocID="{406E5D7B-EF05-48D1-B976-91D9E7F9E26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26839-8190-4FF3-9342-61C6F2596851}" type="pres">
      <dgm:prSet presAssocID="{BF941FEE-3C6F-47F7-BF44-8EB07369C6FA}" presName="space" presStyleCnt="0"/>
      <dgm:spPr/>
    </dgm:pt>
    <dgm:pt modelId="{BDCB86E7-27A4-485B-827E-C24E98C52ECD}" type="pres">
      <dgm:prSet presAssocID="{E9D10600-43F5-4401-BA38-333B52ECCE5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1146AD-C6AA-434E-A29D-B1EEBDA9380B}" type="presOf" srcId="{08F86ECB-7BE8-447E-BB0B-BC7BF1C69882}" destId="{94B4FA29-618C-4C39-BE67-6E8046906C5C}" srcOrd="0" destOrd="0" presId="urn:diagrams.loki3.com/VaryingWidthList"/>
    <dgm:cxn modelId="{67DAC1F6-F3CD-4AF1-A7F3-A40BDD13EFF1}" srcId="{08F86ECB-7BE8-447E-BB0B-BC7BF1C69882}" destId="{E9D10600-43F5-4401-BA38-333B52ECCE5F}" srcOrd="2" destOrd="0" parTransId="{5DF39DDA-404A-48EB-AAED-62547504218E}" sibTransId="{1017E242-B880-4C94-BC3E-0C03149E56AB}"/>
    <dgm:cxn modelId="{25B9E1EC-7659-436F-8DF3-9B73A9D56545}" srcId="{08F86ECB-7BE8-447E-BB0B-BC7BF1C69882}" destId="{C3050DF6-593C-406C-B2C2-904501B5B6E8}" srcOrd="0" destOrd="0" parTransId="{C14CA34C-B3D1-45AE-A72A-9A46736E5E69}" sibTransId="{64444EBC-8D30-44BE-813E-A80286454252}"/>
    <dgm:cxn modelId="{168380D5-D37C-41CC-9159-B559ABA276AC}" type="presOf" srcId="{C3050DF6-593C-406C-B2C2-904501B5B6E8}" destId="{C649526E-8876-402E-86B3-AA85183211CA}" srcOrd="0" destOrd="0" presId="urn:diagrams.loki3.com/VaryingWidthList"/>
    <dgm:cxn modelId="{1A24F659-3000-473F-A6FD-722EB2CCA746}" type="presOf" srcId="{E9D10600-43F5-4401-BA38-333B52ECCE5F}" destId="{BDCB86E7-27A4-485B-827E-C24E98C52ECD}" srcOrd="0" destOrd="0" presId="urn:diagrams.loki3.com/VaryingWidthList"/>
    <dgm:cxn modelId="{1E69553E-8526-4F9A-B6E7-11ABAA83A65D}" type="presOf" srcId="{406E5D7B-EF05-48D1-B976-91D9E7F9E26A}" destId="{7DF55C1C-C57F-4C1A-8D1F-E783630BF583}" srcOrd="0" destOrd="0" presId="urn:diagrams.loki3.com/VaryingWidthList"/>
    <dgm:cxn modelId="{B154C374-A90A-436E-9EDC-D17154B1DB32}" srcId="{08F86ECB-7BE8-447E-BB0B-BC7BF1C69882}" destId="{406E5D7B-EF05-48D1-B976-91D9E7F9E26A}" srcOrd="1" destOrd="0" parTransId="{F572F6D9-6FB5-4287-81FA-ABAC739F7324}" sibTransId="{BF941FEE-3C6F-47F7-BF44-8EB07369C6FA}"/>
    <dgm:cxn modelId="{3B5AA166-E663-4382-B09F-C0921ED58575}" type="presParOf" srcId="{94B4FA29-618C-4C39-BE67-6E8046906C5C}" destId="{C649526E-8876-402E-86B3-AA85183211CA}" srcOrd="0" destOrd="0" presId="urn:diagrams.loki3.com/VaryingWidthList"/>
    <dgm:cxn modelId="{34F3E450-E9C6-4B66-B30D-D89D6AE72DF5}" type="presParOf" srcId="{94B4FA29-618C-4C39-BE67-6E8046906C5C}" destId="{9F40743C-9DE9-4DD0-AE7B-047413289DA8}" srcOrd="1" destOrd="0" presId="urn:diagrams.loki3.com/VaryingWidthList"/>
    <dgm:cxn modelId="{AEF32E78-9A7D-41AA-9142-95324398C597}" type="presParOf" srcId="{94B4FA29-618C-4C39-BE67-6E8046906C5C}" destId="{7DF55C1C-C57F-4C1A-8D1F-E783630BF583}" srcOrd="2" destOrd="0" presId="urn:diagrams.loki3.com/VaryingWidthList"/>
    <dgm:cxn modelId="{7D64BA05-F67B-47B4-A402-98D28D4D8AD9}" type="presParOf" srcId="{94B4FA29-618C-4C39-BE67-6E8046906C5C}" destId="{D6A26839-8190-4FF3-9342-61C6F2596851}" srcOrd="3" destOrd="0" presId="urn:diagrams.loki3.com/VaryingWidthList"/>
    <dgm:cxn modelId="{9414E7A6-8D5C-47C9-BED5-E9CCF9B90442}" type="presParOf" srcId="{94B4FA29-618C-4C39-BE67-6E8046906C5C}" destId="{BDCB86E7-27A4-485B-827E-C24E98C52ECD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54918-4ECF-4239-9F1E-76EF4B5754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2DE59-3794-4FE0-9B33-B63DDDEAB126}">
      <dgm:prSet phldrT="[Text]"/>
      <dgm:spPr/>
      <dgm:t>
        <a:bodyPr/>
        <a:lstStyle/>
        <a:p>
          <a:r>
            <a:rPr lang="en-US" dirty="0" smtClean="0"/>
            <a:t>Content (asp.net, </a:t>
          </a:r>
          <a:r>
            <a:rPr lang="en-US" dirty="0" err="1" smtClean="0"/>
            <a:t>etc</a:t>
          </a:r>
          <a:r>
            <a:rPr lang="en-US" dirty="0" smtClean="0"/>
            <a:t>) Go through assignment</a:t>
          </a:r>
          <a:endParaRPr lang="en-US" dirty="0"/>
        </a:p>
      </dgm:t>
    </dgm:pt>
    <dgm:pt modelId="{D74680D3-E737-4F7D-ADD5-8853AE23112D}" type="parTrans" cxnId="{1282A593-771C-4D6A-BD5C-8101E390104D}">
      <dgm:prSet/>
      <dgm:spPr/>
      <dgm:t>
        <a:bodyPr/>
        <a:lstStyle/>
        <a:p>
          <a:endParaRPr lang="en-US"/>
        </a:p>
      </dgm:t>
    </dgm:pt>
    <dgm:pt modelId="{3FED06DB-C7A4-4784-B9DD-4EEAF27FB627}" type="sibTrans" cxnId="{1282A593-771C-4D6A-BD5C-8101E390104D}">
      <dgm:prSet/>
      <dgm:spPr/>
      <dgm:t>
        <a:bodyPr/>
        <a:lstStyle/>
        <a:p>
          <a:endParaRPr lang="en-US"/>
        </a:p>
      </dgm:t>
    </dgm:pt>
    <dgm:pt modelId="{749E290A-A6CC-4674-851D-D0E3C4F5879E}">
      <dgm:prSet/>
      <dgm:spPr/>
      <dgm:t>
        <a:bodyPr/>
        <a:lstStyle/>
        <a:p>
          <a:r>
            <a:rPr lang="en-US" smtClean="0"/>
            <a:t>Marking</a:t>
          </a:r>
          <a:endParaRPr lang="en-US" dirty="0" smtClean="0"/>
        </a:p>
      </dgm:t>
    </dgm:pt>
    <dgm:pt modelId="{F7B8C53E-AB5D-4EF7-8473-92D190359D48}" type="parTrans" cxnId="{E68FD8C3-430F-4DF3-9BA5-B39F9D75E1D5}">
      <dgm:prSet/>
      <dgm:spPr/>
      <dgm:t>
        <a:bodyPr/>
        <a:lstStyle/>
        <a:p>
          <a:endParaRPr lang="en-US"/>
        </a:p>
      </dgm:t>
    </dgm:pt>
    <dgm:pt modelId="{C07EB5B4-3E79-44C1-B4FD-6A925D617B5D}" type="sibTrans" cxnId="{E68FD8C3-430F-4DF3-9BA5-B39F9D75E1D5}">
      <dgm:prSet/>
      <dgm:spPr/>
      <dgm:t>
        <a:bodyPr/>
        <a:lstStyle/>
        <a:p>
          <a:endParaRPr lang="en-US"/>
        </a:p>
      </dgm:t>
    </dgm:pt>
    <dgm:pt modelId="{21B03168-6B30-4339-97FA-CE2419C10914}" type="pres">
      <dgm:prSet presAssocID="{F4F54918-4ECF-4239-9F1E-76EF4B5754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DADE62E-9B16-452C-B796-08E80258CB4D}" type="pres">
      <dgm:prSet presAssocID="{F4F54918-4ECF-4239-9F1E-76EF4B57547D}" presName="Name1" presStyleCnt="0"/>
      <dgm:spPr/>
    </dgm:pt>
    <dgm:pt modelId="{7BC0CD25-9E1A-4712-8160-D82962E575E2}" type="pres">
      <dgm:prSet presAssocID="{F4F54918-4ECF-4239-9F1E-76EF4B57547D}" presName="cycle" presStyleCnt="0"/>
      <dgm:spPr/>
    </dgm:pt>
    <dgm:pt modelId="{5553BD9D-5831-45B0-BA1F-800265D5F9BE}" type="pres">
      <dgm:prSet presAssocID="{F4F54918-4ECF-4239-9F1E-76EF4B57547D}" presName="srcNode" presStyleLbl="node1" presStyleIdx="0" presStyleCnt="2"/>
      <dgm:spPr/>
    </dgm:pt>
    <dgm:pt modelId="{1FA1CF1B-9D56-440E-AE22-3D8DA9426E75}" type="pres">
      <dgm:prSet presAssocID="{F4F54918-4ECF-4239-9F1E-76EF4B57547D}" presName="conn" presStyleLbl="parChTrans1D2" presStyleIdx="0" presStyleCnt="1"/>
      <dgm:spPr/>
      <dgm:t>
        <a:bodyPr/>
        <a:lstStyle/>
        <a:p>
          <a:endParaRPr lang="en-US"/>
        </a:p>
      </dgm:t>
    </dgm:pt>
    <dgm:pt modelId="{0C177EC6-721E-44F0-8CEB-41D8A6754F54}" type="pres">
      <dgm:prSet presAssocID="{F4F54918-4ECF-4239-9F1E-76EF4B57547D}" presName="extraNode" presStyleLbl="node1" presStyleIdx="0" presStyleCnt="2"/>
      <dgm:spPr/>
    </dgm:pt>
    <dgm:pt modelId="{8FD564C2-C509-43CC-8D43-BAC09BF65EED}" type="pres">
      <dgm:prSet presAssocID="{F4F54918-4ECF-4239-9F1E-76EF4B57547D}" presName="dstNode" presStyleLbl="node1" presStyleIdx="0" presStyleCnt="2"/>
      <dgm:spPr/>
    </dgm:pt>
    <dgm:pt modelId="{D330C34C-B09D-429F-A4B0-EB53E23A4F5A}" type="pres">
      <dgm:prSet presAssocID="{EDF2DE59-3794-4FE0-9B33-B63DDDEAB126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33B11-2115-4E32-A853-76097E984D52}" type="pres">
      <dgm:prSet presAssocID="{EDF2DE59-3794-4FE0-9B33-B63DDDEAB126}" presName="accent_1" presStyleCnt="0"/>
      <dgm:spPr/>
    </dgm:pt>
    <dgm:pt modelId="{16FA0FDE-C44C-489C-97A6-18648BA7421F}" type="pres">
      <dgm:prSet presAssocID="{EDF2DE59-3794-4FE0-9B33-B63DDDEAB126}" presName="accentRepeatNode" presStyleLbl="solidFgAcc1" presStyleIdx="0" presStyleCnt="2"/>
      <dgm:spPr/>
    </dgm:pt>
    <dgm:pt modelId="{0D4F6381-BD8E-4BC3-B7EC-5318420DB402}" type="pres">
      <dgm:prSet presAssocID="{749E290A-A6CC-4674-851D-D0E3C4F5879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20395-84BC-4E97-B0F5-505D4DF2F7E9}" type="pres">
      <dgm:prSet presAssocID="{749E290A-A6CC-4674-851D-D0E3C4F5879E}" presName="accent_2" presStyleCnt="0"/>
      <dgm:spPr/>
    </dgm:pt>
    <dgm:pt modelId="{D5CB415F-90F8-43C4-BC53-C9C811F8BFF2}" type="pres">
      <dgm:prSet presAssocID="{749E290A-A6CC-4674-851D-D0E3C4F5879E}" presName="accentRepeatNode" presStyleLbl="solidFgAcc1" presStyleIdx="1" presStyleCnt="2"/>
      <dgm:spPr/>
    </dgm:pt>
  </dgm:ptLst>
  <dgm:cxnLst>
    <dgm:cxn modelId="{E68FD8C3-430F-4DF3-9BA5-B39F9D75E1D5}" srcId="{F4F54918-4ECF-4239-9F1E-76EF4B57547D}" destId="{749E290A-A6CC-4674-851D-D0E3C4F5879E}" srcOrd="1" destOrd="0" parTransId="{F7B8C53E-AB5D-4EF7-8473-92D190359D48}" sibTransId="{C07EB5B4-3E79-44C1-B4FD-6A925D617B5D}"/>
    <dgm:cxn modelId="{3B430BBF-B2B5-4821-A3C5-2952089E3128}" type="presOf" srcId="{F4F54918-4ECF-4239-9F1E-76EF4B57547D}" destId="{21B03168-6B30-4339-97FA-CE2419C10914}" srcOrd="0" destOrd="0" presId="urn:microsoft.com/office/officeart/2008/layout/VerticalCurvedList"/>
    <dgm:cxn modelId="{732A1242-9688-4EA7-8284-9227BBB9F351}" type="presOf" srcId="{749E290A-A6CC-4674-851D-D0E3C4F5879E}" destId="{0D4F6381-BD8E-4BC3-B7EC-5318420DB402}" srcOrd="0" destOrd="0" presId="urn:microsoft.com/office/officeart/2008/layout/VerticalCurvedList"/>
    <dgm:cxn modelId="{F4EF9797-05C9-47DA-9EA3-D7BA3AD8DA46}" type="presOf" srcId="{EDF2DE59-3794-4FE0-9B33-B63DDDEAB126}" destId="{D330C34C-B09D-429F-A4B0-EB53E23A4F5A}" srcOrd="0" destOrd="0" presId="urn:microsoft.com/office/officeart/2008/layout/VerticalCurvedList"/>
    <dgm:cxn modelId="{1282A593-771C-4D6A-BD5C-8101E390104D}" srcId="{F4F54918-4ECF-4239-9F1E-76EF4B57547D}" destId="{EDF2DE59-3794-4FE0-9B33-B63DDDEAB126}" srcOrd="0" destOrd="0" parTransId="{D74680D3-E737-4F7D-ADD5-8853AE23112D}" sibTransId="{3FED06DB-C7A4-4784-B9DD-4EEAF27FB627}"/>
    <dgm:cxn modelId="{ADD3E55D-E0FE-41E9-94D4-3A147021970C}" type="presOf" srcId="{3FED06DB-C7A4-4784-B9DD-4EEAF27FB627}" destId="{1FA1CF1B-9D56-440E-AE22-3D8DA9426E75}" srcOrd="0" destOrd="0" presId="urn:microsoft.com/office/officeart/2008/layout/VerticalCurvedList"/>
    <dgm:cxn modelId="{0EC70914-C263-490C-A2F8-D1D8E60E387C}" type="presParOf" srcId="{21B03168-6B30-4339-97FA-CE2419C10914}" destId="{ADADE62E-9B16-452C-B796-08E80258CB4D}" srcOrd="0" destOrd="0" presId="urn:microsoft.com/office/officeart/2008/layout/VerticalCurvedList"/>
    <dgm:cxn modelId="{0FA3A3C3-BFEF-4FD8-8836-E548E78B6D1F}" type="presParOf" srcId="{ADADE62E-9B16-452C-B796-08E80258CB4D}" destId="{7BC0CD25-9E1A-4712-8160-D82962E575E2}" srcOrd="0" destOrd="0" presId="urn:microsoft.com/office/officeart/2008/layout/VerticalCurvedList"/>
    <dgm:cxn modelId="{F50DF076-89AE-4B23-ADE9-B6BCD5D9540E}" type="presParOf" srcId="{7BC0CD25-9E1A-4712-8160-D82962E575E2}" destId="{5553BD9D-5831-45B0-BA1F-800265D5F9BE}" srcOrd="0" destOrd="0" presId="urn:microsoft.com/office/officeart/2008/layout/VerticalCurvedList"/>
    <dgm:cxn modelId="{ABB2A11F-0DEE-4189-9C93-8CD72A2BE3DD}" type="presParOf" srcId="{7BC0CD25-9E1A-4712-8160-D82962E575E2}" destId="{1FA1CF1B-9D56-440E-AE22-3D8DA9426E75}" srcOrd="1" destOrd="0" presId="urn:microsoft.com/office/officeart/2008/layout/VerticalCurvedList"/>
    <dgm:cxn modelId="{92F89E4B-F280-41E9-B624-E901C6964263}" type="presParOf" srcId="{7BC0CD25-9E1A-4712-8160-D82962E575E2}" destId="{0C177EC6-721E-44F0-8CEB-41D8A6754F54}" srcOrd="2" destOrd="0" presId="urn:microsoft.com/office/officeart/2008/layout/VerticalCurvedList"/>
    <dgm:cxn modelId="{C5065D22-3215-4A61-B2D1-9E2C1982A214}" type="presParOf" srcId="{7BC0CD25-9E1A-4712-8160-D82962E575E2}" destId="{8FD564C2-C509-43CC-8D43-BAC09BF65EED}" srcOrd="3" destOrd="0" presId="urn:microsoft.com/office/officeart/2008/layout/VerticalCurvedList"/>
    <dgm:cxn modelId="{34EBE266-C12E-4DB2-BC40-012E37E5B3E6}" type="presParOf" srcId="{ADADE62E-9B16-452C-B796-08E80258CB4D}" destId="{D330C34C-B09D-429F-A4B0-EB53E23A4F5A}" srcOrd="1" destOrd="0" presId="urn:microsoft.com/office/officeart/2008/layout/VerticalCurvedList"/>
    <dgm:cxn modelId="{94E41CB3-4EA7-4811-8307-55E0799ADC10}" type="presParOf" srcId="{ADADE62E-9B16-452C-B796-08E80258CB4D}" destId="{4FF33B11-2115-4E32-A853-76097E984D52}" srcOrd="2" destOrd="0" presId="urn:microsoft.com/office/officeart/2008/layout/VerticalCurvedList"/>
    <dgm:cxn modelId="{D0E55CE6-2EA2-42D0-9E0A-7DF2925D382A}" type="presParOf" srcId="{4FF33B11-2115-4E32-A853-76097E984D52}" destId="{16FA0FDE-C44C-489C-97A6-18648BA7421F}" srcOrd="0" destOrd="0" presId="urn:microsoft.com/office/officeart/2008/layout/VerticalCurvedList"/>
    <dgm:cxn modelId="{1D7CB150-A92B-4079-A537-F20A569D08AD}" type="presParOf" srcId="{ADADE62E-9B16-452C-B796-08E80258CB4D}" destId="{0D4F6381-BD8E-4BC3-B7EC-5318420DB402}" srcOrd="3" destOrd="0" presId="urn:microsoft.com/office/officeart/2008/layout/VerticalCurvedList"/>
    <dgm:cxn modelId="{A51FA117-7511-432B-B274-A7FC8C687690}" type="presParOf" srcId="{ADADE62E-9B16-452C-B796-08E80258CB4D}" destId="{5DF20395-84BC-4E97-B0F5-505D4DF2F7E9}" srcOrd="4" destOrd="0" presId="urn:microsoft.com/office/officeart/2008/layout/VerticalCurvedList"/>
    <dgm:cxn modelId="{8BF180AA-D11B-44EE-AC50-9F9FD652392F}" type="presParOf" srcId="{5DF20395-84BC-4E97-B0F5-505D4DF2F7E9}" destId="{D5CB415F-90F8-43C4-BC53-C9C811F8BF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66DFBD-1CB4-41F7-86D4-18BF0977EF7A}" type="doc">
      <dgm:prSet loTypeId="urn:microsoft.com/office/officeart/2005/8/layout/hList7" loCatId="list" qsTypeId="urn:microsoft.com/office/officeart/2005/8/quickstyle/simple5" qsCatId="simple" csTypeId="urn:microsoft.com/office/officeart/2005/8/colors/accent1_2" csCatId="accent1" phldr="1"/>
      <dgm:spPr/>
    </dgm:pt>
    <dgm:pt modelId="{841D272C-EDBD-45E7-8B8F-F014112A6935}">
      <dgm:prSet phldrT="[Text]"/>
      <dgm:spPr/>
      <dgm:t>
        <a:bodyPr/>
        <a:lstStyle/>
        <a:p>
          <a:r>
            <a:rPr lang="en-ZA" dirty="0" smtClean="0"/>
            <a:t>Back End</a:t>
          </a:r>
        </a:p>
      </dgm:t>
    </dgm:pt>
    <dgm:pt modelId="{9EDF35E8-4B1A-4D30-856C-17A284D34B4E}" type="parTrans" cxnId="{590DCEC4-5C21-435C-9DFC-F219FDDCE0D2}">
      <dgm:prSet/>
      <dgm:spPr/>
      <dgm:t>
        <a:bodyPr/>
        <a:lstStyle/>
        <a:p>
          <a:endParaRPr lang="en-US"/>
        </a:p>
      </dgm:t>
    </dgm:pt>
    <dgm:pt modelId="{5E4460AB-36BE-47F8-9147-452C8ECAFAE5}" type="sibTrans" cxnId="{590DCEC4-5C21-435C-9DFC-F219FDDCE0D2}">
      <dgm:prSet/>
      <dgm:spPr/>
      <dgm:t>
        <a:bodyPr/>
        <a:lstStyle/>
        <a:p>
          <a:endParaRPr lang="en-US"/>
        </a:p>
      </dgm:t>
    </dgm:pt>
    <dgm:pt modelId="{240DBD32-1B56-4525-8577-72BA980422DF}">
      <dgm:prSet phldrT="[Text]"/>
      <dgm:spPr/>
      <dgm:t>
        <a:bodyPr/>
        <a:lstStyle/>
        <a:p>
          <a:r>
            <a:rPr lang="en-ZA" dirty="0" smtClean="0"/>
            <a:t>DB</a:t>
          </a:r>
          <a:endParaRPr lang="en-US" dirty="0"/>
        </a:p>
      </dgm:t>
    </dgm:pt>
    <dgm:pt modelId="{BB35DB15-0ADA-454F-91A9-DAD06A6A9D6D}" type="parTrans" cxnId="{597D7BCD-FB3B-48C3-8462-34E10FF04901}">
      <dgm:prSet/>
      <dgm:spPr/>
      <dgm:t>
        <a:bodyPr/>
        <a:lstStyle/>
        <a:p>
          <a:endParaRPr lang="en-US"/>
        </a:p>
      </dgm:t>
    </dgm:pt>
    <dgm:pt modelId="{711EBA7F-E747-40AE-8AE6-FDE174927028}" type="sibTrans" cxnId="{597D7BCD-FB3B-48C3-8462-34E10FF04901}">
      <dgm:prSet/>
      <dgm:spPr/>
      <dgm:t>
        <a:bodyPr/>
        <a:lstStyle/>
        <a:p>
          <a:endParaRPr lang="en-US"/>
        </a:p>
      </dgm:t>
    </dgm:pt>
    <dgm:pt modelId="{2E0513A6-C61D-42F4-A9FF-7AA23BED8409}">
      <dgm:prSet phldrT="[Text]"/>
      <dgm:spPr/>
      <dgm:t>
        <a:bodyPr/>
        <a:lstStyle/>
        <a:p>
          <a:r>
            <a:rPr lang="en-ZA" dirty="0" smtClean="0"/>
            <a:t>SQL Server</a:t>
          </a:r>
          <a:endParaRPr lang="en-US" dirty="0"/>
        </a:p>
      </dgm:t>
    </dgm:pt>
    <dgm:pt modelId="{3847C9DE-68EB-4394-B5FF-1DECF8222440}" type="parTrans" cxnId="{C177DD61-6A3E-407F-882F-5F5D6C3B9AFD}">
      <dgm:prSet/>
      <dgm:spPr/>
      <dgm:t>
        <a:bodyPr/>
        <a:lstStyle/>
        <a:p>
          <a:endParaRPr lang="en-US"/>
        </a:p>
      </dgm:t>
    </dgm:pt>
    <dgm:pt modelId="{3218ED7A-6CCC-47E3-953C-D31C1BEC62B5}" type="sibTrans" cxnId="{C177DD61-6A3E-407F-882F-5F5D6C3B9AFD}">
      <dgm:prSet/>
      <dgm:spPr/>
      <dgm:t>
        <a:bodyPr/>
        <a:lstStyle/>
        <a:p>
          <a:endParaRPr lang="en-US"/>
        </a:p>
      </dgm:t>
    </dgm:pt>
    <dgm:pt modelId="{0D6BDA39-F9AD-4E55-AD6E-32A94B358932}">
      <dgm:prSet phldrT="[Text]"/>
      <dgm:spPr/>
      <dgm:t>
        <a:bodyPr/>
        <a:lstStyle/>
        <a:p>
          <a:r>
            <a:rPr lang="en-ZA" dirty="0" smtClean="0"/>
            <a:t>MVC</a:t>
          </a:r>
        </a:p>
      </dgm:t>
    </dgm:pt>
    <dgm:pt modelId="{1C07EFA5-DD00-4136-B61A-3B07246FC61B}" type="parTrans" cxnId="{B03DE9E5-F904-46BC-A3B3-49261B739936}">
      <dgm:prSet/>
      <dgm:spPr/>
      <dgm:t>
        <a:bodyPr/>
        <a:lstStyle/>
        <a:p>
          <a:endParaRPr lang="en-US"/>
        </a:p>
      </dgm:t>
    </dgm:pt>
    <dgm:pt modelId="{80A98DA2-48F7-4ADE-B2A0-1C45B8EE3C71}" type="sibTrans" cxnId="{B03DE9E5-F904-46BC-A3B3-49261B739936}">
      <dgm:prSet/>
      <dgm:spPr/>
      <dgm:t>
        <a:bodyPr/>
        <a:lstStyle/>
        <a:p>
          <a:endParaRPr lang="en-US"/>
        </a:p>
      </dgm:t>
    </dgm:pt>
    <dgm:pt modelId="{93CE62FE-25B0-4BE5-9DE0-FB026983700B}">
      <dgm:prSet phldrT="[Text]"/>
      <dgm:spPr/>
      <dgm:t>
        <a:bodyPr/>
        <a:lstStyle/>
        <a:p>
          <a:r>
            <a:rPr lang="en-ZA" dirty="0" err="1" smtClean="0"/>
            <a:t>ASP.Net</a:t>
          </a:r>
          <a:endParaRPr lang="en-ZA" dirty="0" smtClean="0"/>
        </a:p>
      </dgm:t>
    </dgm:pt>
    <dgm:pt modelId="{827AFC05-EE22-4DDB-96C7-0FE9151298BB}" type="parTrans" cxnId="{45230CCE-0AAA-4EA8-B68D-C74512ADC4B7}">
      <dgm:prSet/>
      <dgm:spPr/>
      <dgm:t>
        <a:bodyPr/>
        <a:lstStyle/>
        <a:p>
          <a:endParaRPr lang="en-US"/>
        </a:p>
      </dgm:t>
    </dgm:pt>
    <dgm:pt modelId="{204CC1A4-5B89-4CC2-B2F2-ED488D44EA26}" type="sibTrans" cxnId="{45230CCE-0AAA-4EA8-B68D-C74512ADC4B7}">
      <dgm:prSet/>
      <dgm:spPr/>
      <dgm:t>
        <a:bodyPr/>
        <a:lstStyle/>
        <a:p>
          <a:endParaRPr lang="en-US"/>
        </a:p>
      </dgm:t>
    </dgm:pt>
    <dgm:pt modelId="{5A7DD426-0595-4AE4-98A3-425897B517DA}">
      <dgm:prSet phldrT="[Text]"/>
      <dgm:spPr/>
      <dgm:t>
        <a:bodyPr/>
        <a:lstStyle/>
        <a:p>
          <a:r>
            <a:rPr lang="en-ZA" dirty="0" smtClean="0"/>
            <a:t>C#(</a:t>
          </a:r>
          <a:r>
            <a:rPr lang="en-ZA" dirty="0" err="1" smtClean="0"/>
            <a:t>Linq</a:t>
          </a:r>
          <a:r>
            <a:rPr lang="en-ZA" dirty="0" smtClean="0"/>
            <a:t> &amp; Lambda)</a:t>
          </a:r>
        </a:p>
      </dgm:t>
    </dgm:pt>
    <dgm:pt modelId="{2A32C4AA-5940-48B2-BCD5-AA01A611C03A}" type="parTrans" cxnId="{9B884F46-EF2B-4014-A489-AC27B3A7792E}">
      <dgm:prSet/>
      <dgm:spPr/>
      <dgm:t>
        <a:bodyPr/>
        <a:lstStyle/>
        <a:p>
          <a:endParaRPr lang="en-US"/>
        </a:p>
      </dgm:t>
    </dgm:pt>
    <dgm:pt modelId="{81F274E9-F8A4-4E89-AABC-3476CA4639E1}" type="sibTrans" cxnId="{9B884F46-EF2B-4014-A489-AC27B3A7792E}">
      <dgm:prSet/>
      <dgm:spPr/>
      <dgm:t>
        <a:bodyPr/>
        <a:lstStyle/>
        <a:p>
          <a:endParaRPr lang="en-US"/>
        </a:p>
      </dgm:t>
    </dgm:pt>
    <dgm:pt modelId="{960CC975-B575-4DF9-A130-A3197039CA5A}">
      <dgm:prSet phldrT="[Text]"/>
      <dgm:spPr/>
      <dgm:t>
        <a:bodyPr/>
        <a:lstStyle/>
        <a:p>
          <a:r>
            <a:rPr lang="en-ZA" dirty="0" smtClean="0"/>
            <a:t>Entity Framework</a:t>
          </a:r>
        </a:p>
      </dgm:t>
    </dgm:pt>
    <dgm:pt modelId="{CB07F613-9BD8-4A39-85AC-56B3102FF87A}" type="parTrans" cxnId="{580EE9FE-2CAB-46EB-B25E-BBBD227C5E92}">
      <dgm:prSet/>
      <dgm:spPr/>
      <dgm:t>
        <a:bodyPr/>
        <a:lstStyle/>
        <a:p>
          <a:endParaRPr lang="en-US"/>
        </a:p>
      </dgm:t>
    </dgm:pt>
    <dgm:pt modelId="{5DF7CFEE-BAC2-42E2-88D3-CEDD6280A925}" type="sibTrans" cxnId="{580EE9FE-2CAB-46EB-B25E-BBBD227C5E92}">
      <dgm:prSet/>
      <dgm:spPr/>
      <dgm:t>
        <a:bodyPr/>
        <a:lstStyle/>
        <a:p>
          <a:endParaRPr lang="en-US"/>
        </a:p>
      </dgm:t>
    </dgm:pt>
    <dgm:pt modelId="{BAB120B5-8538-44DA-8D38-49CB428B054C}">
      <dgm:prSet phldrT="[Text]"/>
      <dgm:spPr/>
      <dgm:t>
        <a:bodyPr/>
        <a:lstStyle/>
        <a:p>
          <a:r>
            <a:rPr lang="en-ZA" dirty="0" smtClean="0"/>
            <a:t>Bootstrap</a:t>
          </a:r>
          <a:endParaRPr lang="en-US" dirty="0"/>
        </a:p>
      </dgm:t>
    </dgm:pt>
    <dgm:pt modelId="{0AD494C5-B177-4977-9141-FFC512D6C177}">
      <dgm:prSet phldrT="[Text]"/>
      <dgm:spPr/>
      <dgm:t>
        <a:bodyPr/>
        <a:lstStyle/>
        <a:p>
          <a:r>
            <a:rPr lang="en-ZA" dirty="0" smtClean="0"/>
            <a:t>CSS</a:t>
          </a:r>
          <a:endParaRPr lang="en-US" dirty="0"/>
        </a:p>
      </dgm:t>
    </dgm:pt>
    <dgm:pt modelId="{AB7A5F66-09D2-4CE3-8046-4229ECE8AE04}">
      <dgm:prSet phldrT="[Text]"/>
      <dgm:spPr/>
      <dgm:t>
        <a:bodyPr/>
        <a:lstStyle/>
        <a:p>
          <a:r>
            <a:rPr lang="en-ZA" dirty="0" smtClean="0"/>
            <a:t>HTML</a:t>
          </a:r>
          <a:endParaRPr lang="en-US" dirty="0"/>
        </a:p>
      </dgm:t>
    </dgm:pt>
    <dgm:pt modelId="{ABC59255-53AF-4549-B97F-65F2E24F0A95}">
      <dgm:prSet phldrT="[Text]"/>
      <dgm:spPr/>
      <dgm:t>
        <a:bodyPr/>
        <a:lstStyle/>
        <a:p>
          <a:r>
            <a:rPr lang="en-ZA" dirty="0" smtClean="0"/>
            <a:t>Front End</a:t>
          </a:r>
          <a:endParaRPr lang="en-US" dirty="0"/>
        </a:p>
      </dgm:t>
    </dgm:pt>
    <dgm:pt modelId="{37B7F527-51EB-46F4-8016-9E8FB5981731}" type="sibTrans" cxnId="{F6A51785-2150-40F5-A5D2-7EC39DECD186}">
      <dgm:prSet/>
      <dgm:spPr/>
      <dgm:t>
        <a:bodyPr/>
        <a:lstStyle/>
        <a:p>
          <a:endParaRPr lang="en-US"/>
        </a:p>
      </dgm:t>
    </dgm:pt>
    <dgm:pt modelId="{DD9D5B1B-0B19-47CA-B594-48258C1551BA}" type="parTrans" cxnId="{F6A51785-2150-40F5-A5D2-7EC39DECD186}">
      <dgm:prSet/>
      <dgm:spPr/>
      <dgm:t>
        <a:bodyPr/>
        <a:lstStyle/>
        <a:p>
          <a:endParaRPr lang="en-US"/>
        </a:p>
      </dgm:t>
    </dgm:pt>
    <dgm:pt modelId="{FC03E3DF-0320-4DEC-87B6-3C730CD9F15F}" type="sibTrans" cxnId="{2B587694-3505-4D4F-863E-95E18E266101}">
      <dgm:prSet/>
      <dgm:spPr/>
      <dgm:t>
        <a:bodyPr/>
        <a:lstStyle/>
        <a:p>
          <a:endParaRPr lang="en-US"/>
        </a:p>
      </dgm:t>
    </dgm:pt>
    <dgm:pt modelId="{41AAB086-1D41-47D5-9C64-5363058B0D55}" type="parTrans" cxnId="{2B587694-3505-4D4F-863E-95E18E266101}">
      <dgm:prSet/>
      <dgm:spPr/>
      <dgm:t>
        <a:bodyPr/>
        <a:lstStyle/>
        <a:p>
          <a:endParaRPr lang="en-US"/>
        </a:p>
      </dgm:t>
    </dgm:pt>
    <dgm:pt modelId="{FC9EFC7C-0746-45A1-B4B7-40E12C57E444}" type="sibTrans" cxnId="{962D625E-4FC6-4A00-82F1-D695E9C5EEE6}">
      <dgm:prSet/>
      <dgm:spPr/>
      <dgm:t>
        <a:bodyPr/>
        <a:lstStyle/>
        <a:p>
          <a:endParaRPr lang="en-US"/>
        </a:p>
      </dgm:t>
    </dgm:pt>
    <dgm:pt modelId="{3245FD82-1DC0-4BDC-B997-5F6393B2FC45}" type="parTrans" cxnId="{962D625E-4FC6-4A00-82F1-D695E9C5EEE6}">
      <dgm:prSet/>
      <dgm:spPr/>
      <dgm:t>
        <a:bodyPr/>
        <a:lstStyle/>
        <a:p>
          <a:endParaRPr lang="en-US"/>
        </a:p>
      </dgm:t>
    </dgm:pt>
    <dgm:pt modelId="{3E474B52-7F7E-4096-B6FE-B610702AE53C}" type="sibTrans" cxnId="{D0CC932A-EEC4-4F8A-9363-C0FB13A9F2AF}">
      <dgm:prSet/>
      <dgm:spPr/>
      <dgm:t>
        <a:bodyPr/>
        <a:lstStyle/>
        <a:p>
          <a:endParaRPr lang="en-US"/>
        </a:p>
      </dgm:t>
    </dgm:pt>
    <dgm:pt modelId="{BC520604-0073-4247-A865-9AFB9A299091}" type="parTrans" cxnId="{D0CC932A-EEC4-4F8A-9363-C0FB13A9F2AF}">
      <dgm:prSet/>
      <dgm:spPr/>
      <dgm:t>
        <a:bodyPr/>
        <a:lstStyle/>
        <a:p>
          <a:endParaRPr lang="en-US"/>
        </a:p>
      </dgm:t>
    </dgm:pt>
    <dgm:pt modelId="{9276E2A6-223D-4AFE-B093-B5B14CCDFE44}" type="pres">
      <dgm:prSet presAssocID="{DE66DFBD-1CB4-41F7-86D4-18BF0977EF7A}" presName="Name0" presStyleCnt="0">
        <dgm:presLayoutVars>
          <dgm:dir/>
          <dgm:resizeHandles val="exact"/>
        </dgm:presLayoutVars>
      </dgm:prSet>
      <dgm:spPr/>
    </dgm:pt>
    <dgm:pt modelId="{2DB15471-CCE6-40B8-89FD-DB5D86803D8C}" type="pres">
      <dgm:prSet presAssocID="{DE66DFBD-1CB4-41F7-86D4-18BF0977EF7A}" presName="fgShape" presStyleLbl="fgShp" presStyleIdx="0" presStyleCnt="1"/>
      <dgm:spPr/>
    </dgm:pt>
    <dgm:pt modelId="{6B4A793C-92B3-4117-A8A5-FA1DE8EAF3B2}" type="pres">
      <dgm:prSet presAssocID="{DE66DFBD-1CB4-41F7-86D4-18BF0977EF7A}" presName="linComp" presStyleCnt="0"/>
      <dgm:spPr/>
    </dgm:pt>
    <dgm:pt modelId="{F44740B3-17BA-4F5D-B503-7224FDFE4953}" type="pres">
      <dgm:prSet presAssocID="{ABC59255-53AF-4549-B97F-65F2E24F0A95}" presName="compNode" presStyleCnt="0"/>
      <dgm:spPr/>
    </dgm:pt>
    <dgm:pt modelId="{F1C87C25-B459-4825-89D1-FFD7C8022503}" type="pres">
      <dgm:prSet presAssocID="{ABC59255-53AF-4549-B97F-65F2E24F0A95}" presName="bkgdShape" presStyleLbl="node1" presStyleIdx="0" presStyleCnt="3"/>
      <dgm:spPr/>
      <dgm:t>
        <a:bodyPr/>
        <a:lstStyle/>
        <a:p>
          <a:endParaRPr lang="en-US"/>
        </a:p>
      </dgm:t>
    </dgm:pt>
    <dgm:pt modelId="{6EC4A6CE-254C-4614-B77D-D00DEA14671B}" type="pres">
      <dgm:prSet presAssocID="{ABC59255-53AF-4549-B97F-65F2E24F0A95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14FD-8EED-4E84-A8DD-CC395E88EE71}" type="pres">
      <dgm:prSet presAssocID="{ABC59255-53AF-4549-B97F-65F2E24F0A95}" presName="invisiNode" presStyleLbl="node1" presStyleIdx="0" presStyleCnt="3"/>
      <dgm:spPr/>
    </dgm:pt>
    <dgm:pt modelId="{9B411CAE-A7EB-4E90-94E2-D0D6617E95CA}" type="pres">
      <dgm:prSet presAssocID="{ABC59255-53AF-4549-B97F-65F2E24F0A95}" presName="imagNode" presStyleLbl="fgImgPlace1" presStyleIdx="0" presStyleCnt="3"/>
      <dgm:spPr/>
    </dgm:pt>
    <dgm:pt modelId="{50754427-3C43-43C2-810A-B07F017FD1FA}" type="pres">
      <dgm:prSet presAssocID="{37B7F527-51EB-46F4-8016-9E8FB598173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40FD914-0065-4796-84D4-B6B556F5D0B3}" type="pres">
      <dgm:prSet presAssocID="{841D272C-EDBD-45E7-8B8F-F014112A6935}" presName="compNode" presStyleCnt="0"/>
      <dgm:spPr/>
    </dgm:pt>
    <dgm:pt modelId="{68472403-7693-435C-B0E3-1944FA762F67}" type="pres">
      <dgm:prSet presAssocID="{841D272C-EDBD-45E7-8B8F-F014112A6935}" presName="bkgdShape" presStyleLbl="node1" presStyleIdx="1" presStyleCnt="3"/>
      <dgm:spPr/>
      <dgm:t>
        <a:bodyPr/>
        <a:lstStyle/>
        <a:p>
          <a:endParaRPr lang="en-US"/>
        </a:p>
      </dgm:t>
    </dgm:pt>
    <dgm:pt modelId="{C3BC0243-BABF-49AB-A086-C646D4EF73C7}" type="pres">
      <dgm:prSet presAssocID="{841D272C-EDBD-45E7-8B8F-F014112A6935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FF298-D52C-481E-ABEE-06333F19F25F}" type="pres">
      <dgm:prSet presAssocID="{841D272C-EDBD-45E7-8B8F-F014112A6935}" presName="invisiNode" presStyleLbl="node1" presStyleIdx="1" presStyleCnt="3"/>
      <dgm:spPr/>
    </dgm:pt>
    <dgm:pt modelId="{18AF8209-D3FC-46D1-95A3-8F3CE221A6FC}" type="pres">
      <dgm:prSet presAssocID="{841D272C-EDBD-45E7-8B8F-F014112A6935}" presName="imagNode" presStyleLbl="fgImgPlace1" presStyleIdx="1" presStyleCnt="3"/>
      <dgm:spPr/>
    </dgm:pt>
    <dgm:pt modelId="{7E347120-03E0-4870-8747-5C96F9AE8A5B}" type="pres">
      <dgm:prSet presAssocID="{5E4460AB-36BE-47F8-9147-452C8ECAFAE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355F4A-63C3-4BE5-B194-F24DD6777A82}" type="pres">
      <dgm:prSet presAssocID="{240DBD32-1B56-4525-8577-72BA980422DF}" presName="compNode" presStyleCnt="0"/>
      <dgm:spPr/>
    </dgm:pt>
    <dgm:pt modelId="{EB95901F-B824-438B-A757-20693685E981}" type="pres">
      <dgm:prSet presAssocID="{240DBD32-1B56-4525-8577-72BA980422DF}" presName="bkgdShape" presStyleLbl="node1" presStyleIdx="2" presStyleCnt="3"/>
      <dgm:spPr/>
      <dgm:t>
        <a:bodyPr/>
        <a:lstStyle/>
        <a:p>
          <a:endParaRPr lang="en-US"/>
        </a:p>
      </dgm:t>
    </dgm:pt>
    <dgm:pt modelId="{BFBA9FC8-B963-4AD9-9E29-1D30193F14EB}" type="pres">
      <dgm:prSet presAssocID="{240DBD32-1B56-4525-8577-72BA980422D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FF1D6-5AD9-4798-9293-45248997BF97}" type="pres">
      <dgm:prSet presAssocID="{240DBD32-1B56-4525-8577-72BA980422DF}" presName="invisiNode" presStyleLbl="node1" presStyleIdx="2" presStyleCnt="3"/>
      <dgm:spPr/>
    </dgm:pt>
    <dgm:pt modelId="{5BBBA878-0D54-4015-A3A5-94269447170A}" type="pres">
      <dgm:prSet presAssocID="{240DBD32-1B56-4525-8577-72BA980422DF}" presName="imagNode" presStyleLbl="fgImgPlace1" presStyleIdx="2" presStyleCnt="3"/>
      <dgm:spPr/>
    </dgm:pt>
  </dgm:ptLst>
  <dgm:cxnLst>
    <dgm:cxn modelId="{45230CCE-0AAA-4EA8-B68D-C74512ADC4B7}" srcId="{841D272C-EDBD-45E7-8B8F-F014112A6935}" destId="{93CE62FE-25B0-4BE5-9DE0-FB026983700B}" srcOrd="1" destOrd="0" parTransId="{827AFC05-EE22-4DDB-96C7-0FE9151298BB}" sibTransId="{204CC1A4-5B89-4CC2-B2F2-ED488D44EA26}"/>
    <dgm:cxn modelId="{8D9E43BB-7938-4FDD-970F-3D3E327B543C}" type="presOf" srcId="{0D6BDA39-F9AD-4E55-AD6E-32A94B358932}" destId="{C3BC0243-BABF-49AB-A086-C646D4EF73C7}" srcOrd="1" destOrd="1" presId="urn:microsoft.com/office/officeart/2005/8/layout/hList7"/>
    <dgm:cxn modelId="{F6DD6764-4995-44FD-BEBC-EA2A022DD14B}" type="presOf" srcId="{5E4460AB-36BE-47F8-9147-452C8ECAFAE5}" destId="{7E347120-03E0-4870-8747-5C96F9AE8A5B}" srcOrd="0" destOrd="0" presId="urn:microsoft.com/office/officeart/2005/8/layout/hList7"/>
    <dgm:cxn modelId="{55957525-0494-48F5-831D-76594B9F5164}" type="presOf" srcId="{BAB120B5-8538-44DA-8D38-49CB428B054C}" destId="{6EC4A6CE-254C-4614-B77D-D00DEA14671B}" srcOrd="1" destOrd="3" presId="urn:microsoft.com/office/officeart/2005/8/layout/hList7"/>
    <dgm:cxn modelId="{962D625E-4FC6-4A00-82F1-D695E9C5EEE6}" srcId="{ABC59255-53AF-4549-B97F-65F2E24F0A95}" destId="{0AD494C5-B177-4977-9141-FFC512D6C177}" srcOrd="1" destOrd="0" parTransId="{3245FD82-1DC0-4BDC-B997-5F6393B2FC45}" sibTransId="{FC9EFC7C-0746-45A1-B4B7-40E12C57E444}"/>
    <dgm:cxn modelId="{D0CC932A-EEC4-4F8A-9363-C0FB13A9F2AF}" srcId="{ABC59255-53AF-4549-B97F-65F2E24F0A95}" destId="{AB7A5F66-09D2-4CE3-8046-4229ECE8AE04}" srcOrd="0" destOrd="0" parTransId="{BC520604-0073-4247-A865-9AFB9A299091}" sibTransId="{3E474B52-7F7E-4096-B6FE-B610702AE53C}"/>
    <dgm:cxn modelId="{580EE9FE-2CAB-46EB-B25E-BBBD227C5E92}" srcId="{841D272C-EDBD-45E7-8B8F-F014112A6935}" destId="{960CC975-B575-4DF9-A130-A3197039CA5A}" srcOrd="3" destOrd="0" parTransId="{CB07F613-9BD8-4A39-85AC-56B3102FF87A}" sibTransId="{5DF7CFEE-BAC2-42E2-88D3-CEDD6280A925}"/>
    <dgm:cxn modelId="{9B884F46-EF2B-4014-A489-AC27B3A7792E}" srcId="{841D272C-EDBD-45E7-8B8F-F014112A6935}" destId="{5A7DD426-0595-4AE4-98A3-425897B517DA}" srcOrd="2" destOrd="0" parTransId="{2A32C4AA-5940-48B2-BCD5-AA01A611C03A}" sibTransId="{81F274E9-F8A4-4E89-AABC-3476CA4639E1}"/>
    <dgm:cxn modelId="{65EB96CF-C437-4E38-8B10-F92301EA0048}" type="presOf" srcId="{841D272C-EDBD-45E7-8B8F-F014112A6935}" destId="{C3BC0243-BABF-49AB-A086-C646D4EF73C7}" srcOrd="1" destOrd="0" presId="urn:microsoft.com/office/officeart/2005/8/layout/hList7"/>
    <dgm:cxn modelId="{53E02145-ECCC-4C35-B9B8-365A07A5DB6A}" type="presOf" srcId="{960CC975-B575-4DF9-A130-A3197039CA5A}" destId="{C3BC0243-BABF-49AB-A086-C646D4EF73C7}" srcOrd="1" destOrd="4" presId="urn:microsoft.com/office/officeart/2005/8/layout/hList7"/>
    <dgm:cxn modelId="{07C6B451-EECA-4555-B543-EE6CCC9CEF32}" type="presOf" srcId="{960CC975-B575-4DF9-A130-A3197039CA5A}" destId="{68472403-7693-435C-B0E3-1944FA762F67}" srcOrd="0" destOrd="4" presId="urn:microsoft.com/office/officeart/2005/8/layout/hList7"/>
    <dgm:cxn modelId="{B327706F-6FE0-4856-ABD9-0CADBD8643A7}" type="presOf" srcId="{2E0513A6-C61D-42F4-A9FF-7AA23BED8409}" destId="{BFBA9FC8-B963-4AD9-9E29-1D30193F14EB}" srcOrd="1" destOrd="1" presId="urn:microsoft.com/office/officeart/2005/8/layout/hList7"/>
    <dgm:cxn modelId="{316E6403-9CE3-4166-9794-E59C124C85C6}" type="presOf" srcId="{2E0513A6-C61D-42F4-A9FF-7AA23BED8409}" destId="{EB95901F-B824-438B-A757-20693685E981}" srcOrd="0" destOrd="1" presId="urn:microsoft.com/office/officeart/2005/8/layout/hList7"/>
    <dgm:cxn modelId="{7AF8FC2A-5601-4EB9-B2E4-82E752B6378C}" type="presOf" srcId="{ABC59255-53AF-4549-B97F-65F2E24F0A95}" destId="{6EC4A6CE-254C-4614-B77D-D00DEA14671B}" srcOrd="1" destOrd="0" presId="urn:microsoft.com/office/officeart/2005/8/layout/hList7"/>
    <dgm:cxn modelId="{597D7BCD-FB3B-48C3-8462-34E10FF04901}" srcId="{DE66DFBD-1CB4-41F7-86D4-18BF0977EF7A}" destId="{240DBD32-1B56-4525-8577-72BA980422DF}" srcOrd="2" destOrd="0" parTransId="{BB35DB15-0ADA-454F-91A9-DAD06A6A9D6D}" sibTransId="{711EBA7F-E747-40AE-8AE6-FDE174927028}"/>
    <dgm:cxn modelId="{2B587694-3505-4D4F-863E-95E18E266101}" srcId="{ABC59255-53AF-4549-B97F-65F2E24F0A95}" destId="{BAB120B5-8538-44DA-8D38-49CB428B054C}" srcOrd="2" destOrd="0" parTransId="{41AAB086-1D41-47D5-9C64-5363058B0D55}" sibTransId="{FC03E3DF-0320-4DEC-87B6-3C730CD9F15F}"/>
    <dgm:cxn modelId="{3B5D1D79-CB56-4FC8-8BDC-BBA4E3F43AE1}" type="presOf" srcId="{0D6BDA39-F9AD-4E55-AD6E-32A94B358932}" destId="{68472403-7693-435C-B0E3-1944FA762F67}" srcOrd="0" destOrd="1" presId="urn:microsoft.com/office/officeart/2005/8/layout/hList7"/>
    <dgm:cxn modelId="{A055436F-5033-4C32-9FAE-12F2CE534C61}" type="presOf" srcId="{93CE62FE-25B0-4BE5-9DE0-FB026983700B}" destId="{68472403-7693-435C-B0E3-1944FA762F67}" srcOrd="0" destOrd="2" presId="urn:microsoft.com/office/officeart/2005/8/layout/hList7"/>
    <dgm:cxn modelId="{C915A491-F5B3-41A5-965E-12968B38BF96}" type="presOf" srcId="{DE66DFBD-1CB4-41F7-86D4-18BF0977EF7A}" destId="{9276E2A6-223D-4AFE-B093-B5B14CCDFE44}" srcOrd="0" destOrd="0" presId="urn:microsoft.com/office/officeart/2005/8/layout/hList7"/>
    <dgm:cxn modelId="{A6761BC0-CC46-43E7-BD74-DAC83B6D49A9}" type="presOf" srcId="{240DBD32-1B56-4525-8577-72BA980422DF}" destId="{BFBA9FC8-B963-4AD9-9E29-1D30193F14EB}" srcOrd="1" destOrd="0" presId="urn:microsoft.com/office/officeart/2005/8/layout/hList7"/>
    <dgm:cxn modelId="{7CCF6378-AA16-41C6-956B-DA03D9E85C95}" type="presOf" srcId="{AB7A5F66-09D2-4CE3-8046-4229ECE8AE04}" destId="{6EC4A6CE-254C-4614-B77D-D00DEA14671B}" srcOrd="1" destOrd="1" presId="urn:microsoft.com/office/officeart/2005/8/layout/hList7"/>
    <dgm:cxn modelId="{B03DE9E5-F904-46BC-A3B3-49261B739936}" srcId="{841D272C-EDBD-45E7-8B8F-F014112A6935}" destId="{0D6BDA39-F9AD-4E55-AD6E-32A94B358932}" srcOrd="0" destOrd="0" parTransId="{1C07EFA5-DD00-4136-B61A-3B07246FC61B}" sibTransId="{80A98DA2-48F7-4ADE-B2A0-1C45B8EE3C71}"/>
    <dgm:cxn modelId="{8FE5A93D-DC4F-4B16-8FDD-4999BF0D3645}" type="presOf" srcId="{AB7A5F66-09D2-4CE3-8046-4229ECE8AE04}" destId="{F1C87C25-B459-4825-89D1-FFD7C8022503}" srcOrd="0" destOrd="1" presId="urn:microsoft.com/office/officeart/2005/8/layout/hList7"/>
    <dgm:cxn modelId="{80C9FB74-F4EA-48B4-863A-73B0E2A9E0CE}" type="presOf" srcId="{5A7DD426-0595-4AE4-98A3-425897B517DA}" destId="{C3BC0243-BABF-49AB-A086-C646D4EF73C7}" srcOrd="1" destOrd="3" presId="urn:microsoft.com/office/officeart/2005/8/layout/hList7"/>
    <dgm:cxn modelId="{F6A51785-2150-40F5-A5D2-7EC39DECD186}" srcId="{DE66DFBD-1CB4-41F7-86D4-18BF0977EF7A}" destId="{ABC59255-53AF-4549-B97F-65F2E24F0A95}" srcOrd="0" destOrd="0" parTransId="{DD9D5B1B-0B19-47CA-B594-48258C1551BA}" sibTransId="{37B7F527-51EB-46F4-8016-9E8FB5981731}"/>
    <dgm:cxn modelId="{590DCEC4-5C21-435C-9DFC-F219FDDCE0D2}" srcId="{DE66DFBD-1CB4-41F7-86D4-18BF0977EF7A}" destId="{841D272C-EDBD-45E7-8B8F-F014112A6935}" srcOrd="1" destOrd="0" parTransId="{9EDF35E8-4B1A-4D30-856C-17A284D34B4E}" sibTransId="{5E4460AB-36BE-47F8-9147-452C8ECAFAE5}"/>
    <dgm:cxn modelId="{FD946223-E6D0-4B86-B009-911A2E729DAB}" type="presOf" srcId="{0AD494C5-B177-4977-9141-FFC512D6C177}" destId="{6EC4A6CE-254C-4614-B77D-D00DEA14671B}" srcOrd="1" destOrd="2" presId="urn:microsoft.com/office/officeart/2005/8/layout/hList7"/>
    <dgm:cxn modelId="{2AE3E59C-7D8C-4124-8C4D-2F13F6D9F3DB}" type="presOf" srcId="{0AD494C5-B177-4977-9141-FFC512D6C177}" destId="{F1C87C25-B459-4825-89D1-FFD7C8022503}" srcOrd="0" destOrd="2" presId="urn:microsoft.com/office/officeart/2005/8/layout/hList7"/>
    <dgm:cxn modelId="{5FF2F90E-AA5D-43B6-A8DC-6D83FBE3FBE4}" type="presOf" srcId="{93CE62FE-25B0-4BE5-9DE0-FB026983700B}" destId="{C3BC0243-BABF-49AB-A086-C646D4EF73C7}" srcOrd="1" destOrd="2" presId="urn:microsoft.com/office/officeart/2005/8/layout/hList7"/>
    <dgm:cxn modelId="{C7BCF926-59E8-4AFA-8ABB-193C794A13A4}" type="presOf" srcId="{841D272C-EDBD-45E7-8B8F-F014112A6935}" destId="{68472403-7693-435C-B0E3-1944FA762F67}" srcOrd="0" destOrd="0" presId="urn:microsoft.com/office/officeart/2005/8/layout/hList7"/>
    <dgm:cxn modelId="{1E7004E5-B357-43D5-91E7-7FAD6F1626BA}" type="presOf" srcId="{240DBD32-1B56-4525-8577-72BA980422DF}" destId="{EB95901F-B824-438B-A757-20693685E981}" srcOrd="0" destOrd="0" presId="urn:microsoft.com/office/officeart/2005/8/layout/hList7"/>
    <dgm:cxn modelId="{C177DD61-6A3E-407F-882F-5F5D6C3B9AFD}" srcId="{240DBD32-1B56-4525-8577-72BA980422DF}" destId="{2E0513A6-C61D-42F4-A9FF-7AA23BED8409}" srcOrd="0" destOrd="0" parTransId="{3847C9DE-68EB-4394-B5FF-1DECF8222440}" sibTransId="{3218ED7A-6CCC-47E3-953C-D31C1BEC62B5}"/>
    <dgm:cxn modelId="{2BD7D83F-C75E-4731-B46B-B7B656096E62}" type="presOf" srcId="{BAB120B5-8538-44DA-8D38-49CB428B054C}" destId="{F1C87C25-B459-4825-89D1-FFD7C8022503}" srcOrd="0" destOrd="3" presId="urn:microsoft.com/office/officeart/2005/8/layout/hList7"/>
    <dgm:cxn modelId="{FFE92E43-F816-42AA-B961-7BF72F53D37D}" type="presOf" srcId="{37B7F527-51EB-46F4-8016-9E8FB5981731}" destId="{50754427-3C43-43C2-810A-B07F017FD1FA}" srcOrd="0" destOrd="0" presId="urn:microsoft.com/office/officeart/2005/8/layout/hList7"/>
    <dgm:cxn modelId="{9D12B7DE-E3D9-4CC1-9145-06FCAD58DD78}" type="presOf" srcId="{ABC59255-53AF-4549-B97F-65F2E24F0A95}" destId="{F1C87C25-B459-4825-89D1-FFD7C8022503}" srcOrd="0" destOrd="0" presId="urn:microsoft.com/office/officeart/2005/8/layout/hList7"/>
    <dgm:cxn modelId="{02EC0ECD-8016-4F25-A573-1064248E90C3}" type="presOf" srcId="{5A7DD426-0595-4AE4-98A3-425897B517DA}" destId="{68472403-7693-435C-B0E3-1944FA762F67}" srcOrd="0" destOrd="3" presId="urn:microsoft.com/office/officeart/2005/8/layout/hList7"/>
    <dgm:cxn modelId="{59ABCF23-72A5-4D86-9B07-82FCF864F221}" type="presParOf" srcId="{9276E2A6-223D-4AFE-B093-B5B14CCDFE44}" destId="{2DB15471-CCE6-40B8-89FD-DB5D86803D8C}" srcOrd="0" destOrd="0" presId="urn:microsoft.com/office/officeart/2005/8/layout/hList7"/>
    <dgm:cxn modelId="{1A58AEB2-D53B-406A-85A2-E10528888A1A}" type="presParOf" srcId="{9276E2A6-223D-4AFE-B093-B5B14CCDFE44}" destId="{6B4A793C-92B3-4117-A8A5-FA1DE8EAF3B2}" srcOrd="1" destOrd="0" presId="urn:microsoft.com/office/officeart/2005/8/layout/hList7"/>
    <dgm:cxn modelId="{A1194533-6A7E-43AA-AD96-5980E7FC1D78}" type="presParOf" srcId="{6B4A793C-92B3-4117-A8A5-FA1DE8EAF3B2}" destId="{F44740B3-17BA-4F5D-B503-7224FDFE4953}" srcOrd="0" destOrd="0" presId="urn:microsoft.com/office/officeart/2005/8/layout/hList7"/>
    <dgm:cxn modelId="{94F65B5C-B08C-4E78-A963-84438BD0FE7A}" type="presParOf" srcId="{F44740B3-17BA-4F5D-B503-7224FDFE4953}" destId="{F1C87C25-B459-4825-89D1-FFD7C8022503}" srcOrd="0" destOrd="0" presId="urn:microsoft.com/office/officeart/2005/8/layout/hList7"/>
    <dgm:cxn modelId="{49A147C4-795A-4F3D-8800-DD35A25A6E27}" type="presParOf" srcId="{F44740B3-17BA-4F5D-B503-7224FDFE4953}" destId="{6EC4A6CE-254C-4614-B77D-D00DEA14671B}" srcOrd="1" destOrd="0" presId="urn:microsoft.com/office/officeart/2005/8/layout/hList7"/>
    <dgm:cxn modelId="{54196274-65C3-4FBA-A219-A4AD3DEF0CCF}" type="presParOf" srcId="{F44740B3-17BA-4F5D-B503-7224FDFE4953}" destId="{A10114FD-8EED-4E84-A8DD-CC395E88EE71}" srcOrd="2" destOrd="0" presId="urn:microsoft.com/office/officeart/2005/8/layout/hList7"/>
    <dgm:cxn modelId="{8124A77A-81E6-4A0D-AD66-DBBC8E9D14EB}" type="presParOf" srcId="{F44740B3-17BA-4F5D-B503-7224FDFE4953}" destId="{9B411CAE-A7EB-4E90-94E2-D0D6617E95CA}" srcOrd="3" destOrd="0" presId="urn:microsoft.com/office/officeart/2005/8/layout/hList7"/>
    <dgm:cxn modelId="{181E44CA-07B8-4B95-B271-2A0A8925389E}" type="presParOf" srcId="{6B4A793C-92B3-4117-A8A5-FA1DE8EAF3B2}" destId="{50754427-3C43-43C2-810A-B07F017FD1FA}" srcOrd="1" destOrd="0" presId="urn:microsoft.com/office/officeart/2005/8/layout/hList7"/>
    <dgm:cxn modelId="{5CA5D1AB-4CA2-45A0-81A4-A64DF729442C}" type="presParOf" srcId="{6B4A793C-92B3-4117-A8A5-FA1DE8EAF3B2}" destId="{840FD914-0065-4796-84D4-B6B556F5D0B3}" srcOrd="2" destOrd="0" presId="urn:microsoft.com/office/officeart/2005/8/layout/hList7"/>
    <dgm:cxn modelId="{2D3FB504-85DF-43A7-95BE-A976BF774437}" type="presParOf" srcId="{840FD914-0065-4796-84D4-B6B556F5D0B3}" destId="{68472403-7693-435C-B0E3-1944FA762F67}" srcOrd="0" destOrd="0" presId="urn:microsoft.com/office/officeart/2005/8/layout/hList7"/>
    <dgm:cxn modelId="{E1EEE9B6-0DC1-4AB1-98CB-B81975970F35}" type="presParOf" srcId="{840FD914-0065-4796-84D4-B6B556F5D0B3}" destId="{C3BC0243-BABF-49AB-A086-C646D4EF73C7}" srcOrd="1" destOrd="0" presId="urn:microsoft.com/office/officeart/2005/8/layout/hList7"/>
    <dgm:cxn modelId="{BC0984F5-7FEA-4538-A134-9A731F5D4A3F}" type="presParOf" srcId="{840FD914-0065-4796-84D4-B6B556F5D0B3}" destId="{A4AFF298-D52C-481E-ABEE-06333F19F25F}" srcOrd="2" destOrd="0" presId="urn:microsoft.com/office/officeart/2005/8/layout/hList7"/>
    <dgm:cxn modelId="{1334B85A-854E-426D-846C-996022FA26D2}" type="presParOf" srcId="{840FD914-0065-4796-84D4-B6B556F5D0B3}" destId="{18AF8209-D3FC-46D1-95A3-8F3CE221A6FC}" srcOrd="3" destOrd="0" presId="urn:microsoft.com/office/officeart/2005/8/layout/hList7"/>
    <dgm:cxn modelId="{58E7B3F2-49D7-4704-B462-8C3856116E4B}" type="presParOf" srcId="{6B4A793C-92B3-4117-A8A5-FA1DE8EAF3B2}" destId="{7E347120-03E0-4870-8747-5C96F9AE8A5B}" srcOrd="3" destOrd="0" presId="urn:microsoft.com/office/officeart/2005/8/layout/hList7"/>
    <dgm:cxn modelId="{84B1DCE1-C912-471E-BD5B-0BC2D4F92E42}" type="presParOf" srcId="{6B4A793C-92B3-4117-A8A5-FA1DE8EAF3B2}" destId="{8A355F4A-63C3-4BE5-B194-F24DD6777A82}" srcOrd="4" destOrd="0" presId="urn:microsoft.com/office/officeart/2005/8/layout/hList7"/>
    <dgm:cxn modelId="{96048753-06CF-4372-A07E-F5404F3751AB}" type="presParOf" srcId="{8A355F4A-63C3-4BE5-B194-F24DD6777A82}" destId="{EB95901F-B824-438B-A757-20693685E981}" srcOrd="0" destOrd="0" presId="urn:microsoft.com/office/officeart/2005/8/layout/hList7"/>
    <dgm:cxn modelId="{F3E93531-402B-48EB-A763-161F160DACF8}" type="presParOf" srcId="{8A355F4A-63C3-4BE5-B194-F24DD6777A82}" destId="{BFBA9FC8-B963-4AD9-9E29-1D30193F14EB}" srcOrd="1" destOrd="0" presId="urn:microsoft.com/office/officeart/2005/8/layout/hList7"/>
    <dgm:cxn modelId="{14D7777B-071F-4C35-B77B-94BCEAAC53BD}" type="presParOf" srcId="{8A355F4A-63C3-4BE5-B194-F24DD6777A82}" destId="{E39FF1D6-5AD9-4798-9293-45248997BF97}" srcOrd="2" destOrd="0" presId="urn:microsoft.com/office/officeart/2005/8/layout/hList7"/>
    <dgm:cxn modelId="{AFF5F1C4-41A6-4091-BB6A-7BB0B560CA5C}" type="presParOf" srcId="{8A355F4A-63C3-4BE5-B194-F24DD6777A82}" destId="{5BBBA878-0D54-4015-A3A5-94269447170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9526E-8876-402E-86B3-AA85183211CA}">
      <dsp:nvSpPr>
        <dsp:cNvPr id="0" name=""/>
        <dsp:cNvSpPr/>
      </dsp:nvSpPr>
      <dsp:spPr>
        <a:xfrm>
          <a:off x="788155" y="1895"/>
          <a:ext cx="7020000" cy="125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/>
            <a:t>Git</a:t>
          </a:r>
          <a:r>
            <a:rPr lang="en-US" sz="5500" kern="1200" dirty="0" smtClean="0"/>
            <a:t> Practice in action</a:t>
          </a:r>
          <a:endParaRPr lang="en-US" sz="5500" kern="1200" dirty="0"/>
        </a:p>
      </dsp:txBody>
      <dsp:txXfrm>
        <a:off x="788155" y="1895"/>
        <a:ext cx="7020000" cy="1250853"/>
      </dsp:txXfrm>
    </dsp:sp>
    <dsp:sp modelId="{7DF55C1C-C57F-4C1A-8D1F-E783630BF583}">
      <dsp:nvSpPr>
        <dsp:cNvPr id="0" name=""/>
        <dsp:cNvSpPr/>
      </dsp:nvSpPr>
      <dsp:spPr>
        <a:xfrm>
          <a:off x="0" y="1315291"/>
          <a:ext cx="8596312" cy="125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Industry Tech Architecture</a:t>
          </a:r>
        </a:p>
      </dsp:txBody>
      <dsp:txXfrm>
        <a:off x="0" y="1315291"/>
        <a:ext cx="8596312" cy="1250853"/>
      </dsp:txXfrm>
    </dsp:sp>
    <dsp:sp modelId="{BDCB86E7-27A4-485B-827E-C24E98C52ECD}">
      <dsp:nvSpPr>
        <dsp:cNvPr id="0" name=""/>
        <dsp:cNvSpPr/>
      </dsp:nvSpPr>
      <dsp:spPr>
        <a:xfrm>
          <a:off x="1328156" y="2628688"/>
          <a:ext cx="5940000" cy="1250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Final year project</a:t>
          </a:r>
          <a:endParaRPr lang="en-US" sz="5500" kern="1200" dirty="0"/>
        </a:p>
      </dsp:txBody>
      <dsp:txXfrm>
        <a:off x="1328156" y="2628688"/>
        <a:ext cx="5940000" cy="1250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1CF1B-9D56-440E-AE22-3D8DA9426E75}">
      <dsp:nvSpPr>
        <dsp:cNvPr id="0" name=""/>
        <dsp:cNvSpPr/>
      </dsp:nvSpPr>
      <dsp:spPr>
        <a:xfrm>
          <a:off x="-5266726" y="-812767"/>
          <a:ext cx="6319531" cy="6319531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0C34C-B09D-429F-A4B0-EB53E23A4F5A}">
      <dsp:nvSpPr>
        <dsp:cNvPr id="0" name=""/>
        <dsp:cNvSpPr/>
      </dsp:nvSpPr>
      <dsp:spPr>
        <a:xfrm>
          <a:off x="862873" y="670584"/>
          <a:ext cx="6058110" cy="1340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40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Content (asp.net, </a:t>
          </a:r>
          <a:r>
            <a:rPr lang="en-US" sz="3700" kern="1200" dirty="0" err="1" smtClean="0"/>
            <a:t>etc</a:t>
          </a:r>
          <a:r>
            <a:rPr lang="en-US" sz="3700" kern="1200" dirty="0" smtClean="0"/>
            <a:t>) Go through assignment</a:t>
          </a:r>
          <a:endParaRPr lang="en-US" sz="3700" kern="1200" dirty="0"/>
        </a:p>
      </dsp:txBody>
      <dsp:txXfrm>
        <a:off x="862873" y="670584"/>
        <a:ext cx="6058110" cy="1340981"/>
      </dsp:txXfrm>
    </dsp:sp>
    <dsp:sp modelId="{16FA0FDE-C44C-489C-97A6-18648BA7421F}">
      <dsp:nvSpPr>
        <dsp:cNvPr id="0" name=""/>
        <dsp:cNvSpPr/>
      </dsp:nvSpPr>
      <dsp:spPr>
        <a:xfrm>
          <a:off x="24760" y="502961"/>
          <a:ext cx="1676226" cy="16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F6381-BD8E-4BC3-B7EC-5318420DB402}">
      <dsp:nvSpPr>
        <dsp:cNvPr id="0" name=""/>
        <dsp:cNvSpPr/>
      </dsp:nvSpPr>
      <dsp:spPr>
        <a:xfrm>
          <a:off x="862873" y="2682431"/>
          <a:ext cx="6058110" cy="1340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404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Marking</a:t>
          </a:r>
          <a:endParaRPr lang="en-US" sz="3700" kern="1200" dirty="0" smtClean="0"/>
        </a:p>
      </dsp:txBody>
      <dsp:txXfrm>
        <a:off x="862873" y="2682431"/>
        <a:ext cx="6058110" cy="1340981"/>
      </dsp:txXfrm>
    </dsp:sp>
    <dsp:sp modelId="{D5CB415F-90F8-43C4-BC53-C9C811F8BFF2}">
      <dsp:nvSpPr>
        <dsp:cNvPr id="0" name=""/>
        <dsp:cNvSpPr/>
      </dsp:nvSpPr>
      <dsp:spPr>
        <a:xfrm>
          <a:off x="24760" y="2514808"/>
          <a:ext cx="1676226" cy="16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87C25-B459-4825-89D1-FFD7C8022503}">
      <dsp:nvSpPr>
        <dsp:cNvPr id="0" name=""/>
        <dsp:cNvSpPr/>
      </dsp:nvSpPr>
      <dsp:spPr>
        <a:xfrm>
          <a:off x="2060" y="0"/>
          <a:ext cx="3205723" cy="4527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kern="1200" dirty="0" smtClean="0"/>
            <a:t>Front End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HTML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CSS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Bootstrap</a:t>
          </a:r>
          <a:endParaRPr lang="en-US" sz="1700" kern="1200" dirty="0"/>
        </a:p>
      </dsp:txBody>
      <dsp:txXfrm>
        <a:off x="2060" y="1811096"/>
        <a:ext cx="3205723" cy="1811096"/>
      </dsp:txXfrm>
    </dsp:sp>
    <dsp:sp modelId="{9B411CAE-A7EB-4E90-94E2-D0D6617E95CA}">
      <dsp:nvSpPr>
        <dsp:cNvPr id="0" name=""/>
        <dsp:cNvSpPr/>
      </dsp:nvSpPr>
      <dsp:spPr>
        <a:xfrm>
          <a:off x="851053" y="271664"/>
          <a:ext cx="1507738" cy="15077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472403-7693-435C-B0E3-1944FA762F67}">
      <dsp:nvSpPr>
        <dsp:cNvPr id="0" name=""/>
        <dsp:cNvSpPr/>
      </dsp:nvSpPr>
      <dsp:spPr>
        <a:xfrm>
          <a:off x="3303956" y="0"/>
          <a:ext cx="3205723" cy="4527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kern="1200" dirty="0" smtClean="0"/>
            <a:t>Back End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MVC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err="1" smtClean="0"/>
            <a:t>ASP.Net</a:t>
          </a:r>
          <a:endParaRPr lang="en-ZA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C#(</a:t>
          </a:r>
          <a:r>
            <a:rPr lang="en-ZA" sz="1700" kern="1200" dirty="0" err="1" smtClean="0"/>
            <a:t>Linq</a:t>
          </a:r>
          <a:r>
            <a:rPr lang="en-ZA" sz="1700" kern="1200" dirty="0" smtClean="0"/>
            <a:t> &amp; Lambda)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Entity Framework</a:t>
          </a:r>
        </a:p>
      </dsp:txBody>
      <dsp:txXfrm>
        <a:off x="3303956" y="1811096"/>
        <a:ext cx="3205723" cy="1811096"/>
      </dsp:txXfrm>
    </dsp:sp>
    <dsp:sp modelId="{18AF8209-D3FC-46D1-95A3-8F3CE221A6FC}">
      <dsp:nvSpPr>
        <dsp:cNvPr id="0" name=""/>
        <dsp:cNvSpPr/>
      </dsp:nvSpPr>
      <dsp:spPr>
        <a:xfrm>
          <a:off x="4152948" y="271664"/>
          <a:ext cx="1507738" cy="15077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B95901F-B824-438B-A757-20693685E981}">
      <dsp:nvSpPr>
        <dsp:cNvPr id="0" name=""/>
        <dsp:cNvSpPr/>
      </dsp:nvSpPr>
      <dsp:spPr>
        <a:xfrm>
          <a:off x="6605851" y="0"/>
          <a:ext cx="3205723" cy="4527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kern="1200" dirty="0" smtClean="0"/>
            <a:t>DB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ZA" sz="1700" kern="1200" dirty="0" smtClean="0"/>
            <a:t>SQL Server</a:t>
          </a:r>
          <a:endParaRPr lang="en-US" sz="1700" kern="1200" dirty="0"/>
        </a:p>
      </dsp:txBody>
      <dsp:txXfrm>
        <a:off x="6605851" y="1811096"/>
        <a:ext cx="3205723" cy="1811096"/>
      </dsp:txXfrm>
    </dsp:sp>
    <dsp:sp modelId="{5BBBA878-0D54-4015-A3A5-94269447170A}">
      <dsp:nvSpPr>
        <dsp:cNvPr id="0" name=""/>
        <dsp:cNvSpPr/>
      </dsp:nvSpPr>
      <dsp:spPr>
        <a:xfrm>
          <a:off x="7454844" y="271664"/>
          <a:ext cx="1507738" cy="150773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DB15471-CCE6-40B8-89FD-DB5D86803D8C}">
      <dsp:nvSpPr>
        <dsp:cNvPr id="0" name=""/>
        <dsp:cNvSpPr/>
      </dsp:nvSpPr>
      <dsp:spPr>
        <a:xfrm>
          <a:off x="392545" y="3622193"/>
          <a:ext cx="9028545" cy="679161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25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140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0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4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7D00-CEAB-427B-AB00-F1BF86E6F90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59B28D-2857-4B15-992A-08231473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0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4Gotl9vR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 354 Class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the purpose of todays group assignment?</a:t>
            </a:r>
          </a:p>
          <a:p>
            <a:r>
              <a:rPr lang="en-US" dirty="0" smtClean="0"/>
              <a:t> Go through homework assignment structure</a:t>
            </a:r>
          </a:p>
          <a:p>
            <a:r>
              <a:rPr lang="en-US" dirty="0" smtClean="0"/>
              <a:t> Group sign up</a:t>
            </a:r>
          </a:p>
          <a:p>
            <a:r>
              <a:rPr lang="en-US" dirty="0" smtClean="0"/>
              <a:t> Consultation hours</a:t>
            </a:r>
          </a:p>
          <a:p>
            <a:r>
              <a:rPr lang="en-US" dirty="0" smtClean="0"/>
              <a:t> What will be tested for the exam from your assignment</a:t>
            </a:r>
          </a:p>
          <a:p>
            <a:r>
              <a:rPr lang="en-US" dirty="0" smtClean="0"/>
              <a:t>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that will help them work with things in the future</a:t>
            </a:r>
          </a:p>
          <a:p>
            <a:pPr lvl="1"/>
            <a:r>
              <a:rPr lang="en-US" dirty="0" smtClean="0"/>
              <a:t> Dimensional theory</a:t>
            </a:r>
          </a:p>
          <a:p>
            <a:pPr lvl="1"/>
            <a:r>
              <a:rPr lang="en-US" dirty="0" smtClean="0">
                <a:hlinkClick r:id="rId2"/>
              </a:rPr>
              <a:t> https://youtu.be/p4Gotl9vRGs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Today’s group assignment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88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7515253"/>
              </p:ext>
            </p:extLst>
          </p:nvPr>
        </p:nvGraphicFramePr>
        <p:xfrm>
          <a:off x="1585191" y="1600199"/>
          <a:ext cx="6945745" cy="469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7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</a:p>
          <a:p>
            <a:r>
              <a:rPr lang="en-US" dirty="0" smtClean="0"/>
              <a:t>Finalize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by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be tested for the exam from your assignment?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behind bootstrap - components, thinking away through bootstrap, understand bootstrap</a:t>
            </a:r>
          </a:p>
          <a:p>
            <a:r>
              <a:rPr lang="en-US" dirty="0" smtClean="0"/>
              <a:t>LINQ lambda – code for a particular situation, using various programming languages , advantages for a particular code</a:t>
            </a:r>
          </a:p>
          <a:p>
            <a:r>
              <a:rPr lang="en-US" dirty="0" smtClean="0"/>
              <a:t>Entity framework – understand the theory behind </a:t>
            </a:r>
          </a:p>
          <a:p>
            <a:r>
              <a:rPr lang="en-US" dirty="0" smtClean="0"/>
              <a:t>ASP. NET – method of storing data, passing data from one screen to another, given code and fill it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0173" y="442344"/>
            <a:ext cx="9813636" cy="5727162"/>
            <a:chOff x="1273464" y="494298"/>
            <a:chExt cx="9813636" cy="572716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852766341"/>
                </p:ext>
              </p:extLst>
            </p:nvPr>
          </p:nvGraphicFramePr>
          <p:xfrm>
            <a:off x="1273464" y="1693718"/>
            <a:ext cx="9813636" cy="4527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4853638" y="494298"/>
              <a:ext cx="26532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241" y="2187122"/>
              <a:ext cx="1034060" cy="10340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763" y="2187122"/>
              <a:ext cx="1035036" cy="10350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13" y="2246377"/>
              <a:ext cx="936307" cy="936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8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195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INF 354 Class X</vt:lpstr>
      <vt:lpstr>Agenda</vt:lpstr>
      <vt:lpstr>Before we begin</vt:lpstr>
      <vt:lpstr>Purpose of Today’s group assignment</vt:lpstr>
      <vt:lpstr>Homework Assignment Structure</vt:lpstr>
      <vt:lpstr>Group Sign Up</vt:lpstr>
      <vt:lpstr>Consultation hours</vt:lpstr>
      <vt:lpstr>What will be tested for the exam from your assignment?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 354 Class X</dc:title>
  <dc:creator>Bruce</dc:creator>
  <cp:lastModifiedBy>Windows User</cp:lastModifiedBy>
  <cp:revision>5</cp:revision>
  <dcterms:created xsi:type="dcterms:W3CDTF">2018-04-26T06:02:06Z</dcterms:created>
  <dcterms:modified xsi:type="dcterms:W3CDTF">2018-04-26T07:24:56Z</dcterms:modified>
</cp:coreProperties>
</file>