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6" d="100"/>
          <a:sy n="96" d="100"/>
        </p:scale>
        <p:origin x="534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9748-ED1E-435C-8890-8A7693A9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C38FA-50EA-4EB4-9C67-A4C2C8F36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BF84A-1A43-4E4A-B733-16CCA918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8E9C-F509-415E-B430-C4DC047F7AD9}" type="datetimeFigureOut">
              <a:rPr lang="en-US" smtClean="0"/>
              <a:t>29-Jan-22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6D9CB-9606-4F48-BEA9-3A25C577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C95D-1936-4840-AEED-50A37839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E89B-F363-49CB-9601-94F378A9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0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00E6-0527-4875-BB52-E7264741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303D0-B0D7-4842-9E49-5DCFDB898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6D35F-E1CA-437D-B9F7-0E63608A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8E9C-F509-415E-B430-C4DC047F7AD9}" type="datetimeFigureOut">
              <a:rPr lang="en-US" smtClean="0"/>
              <a:t>29-Jan-22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35F2-D9D4-45E6-93FD-7CD85B9A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535CB-F953-4712-B655-8C4486AE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E89B-F363-49CB-9601-94F378A9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13DA7-4649-4EEF-86BF-FC51BDA5E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DDCB6-E306-49CA-B5B6-0EEFD6223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9B038-9464-4026-BE6E-3CA0757A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8E9C-F509-415E-B430-C4DC047F7AD9}" type="datetimeFigureOut">
              <a:rPr lang="en-US" smtClean="0"/>
              <a:t>29-Jan-22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20D0F-7619-49F8-8ABA-0220ADF0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6961D-A8B1-4987-9D1D-AD2829C3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E89B-F363-49CB-9601-94F378A9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6EE7-1BE4-4300-A521-1EE6AC49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418B-CCDC-458F-8C52-E665780D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640AE-2D45-45E5-92DE-C555EC26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8E9C-F509-415E-B430-C4DC047F7AD9}" type="datetimeFigureOut">
              <a:rPr lang="en-US" smtClean="0"/>
              <a:t>29-Jan-22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C493-9DD0-44FB-AA7A-09F1DAA7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1164-3111-4500-87D2-B5C90C79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E89B-F363-49CB-9601-94F378A9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1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D989-EC3F-48D8-B4BB-5BCA82F0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604A4-0707-405D-A14F-D3706B629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6D2F4-5909-4D07-8900-E771BB52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8E9C-F509-415E-B430-C4DC047F7AD9}" type="datetimeFigureOut">
              <a:rPr lang="en-US" smtClean="0"/>
              <a:t>29-Jan-22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CE404-1432-4D5A-99B0-5C6B9F96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CDBB-6275-4C95-AADA-90C8643E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E89B-F363-49CB-9601-94F378A9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3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4546-0E28-4F22-B722-1E58733C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E4E3-7937-4412-9291-027E65348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9513A-8808-4B6B-BD0E-799E5C85B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15C45-970D-46BD-A8F4-F7907523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8E9C-F509-415E-B430-C4DC047F7AD9}" type="datetimeFigureOut">
              <a:rPr lang="en-US" smtClean="0"/>
              <a:t>29-Jan-22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6E73F-9F2E-4AF6-A8C8-4931E839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9958E-7A5D-4A1B-B5DD-C5597CB2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E89B-F363-49CB-9601-94F378A9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2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268F-E89E-404B-B7FC-F33BDD7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2C1DC-3724-487F-A1B7-E30AD2EE2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B2B80-20DD-47B6-9E19-3F38D27A3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D17E4-77A9-4854-99BC-4D5B45A48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6F68F-1D48-47BD-89A8-83C90257B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50A4B-035F-4B5D-989E-18B91F80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8E9C-F509-415E-B430-C4DC047F7AD9}" type="datetimeFigureOut">
              <a:rPr lang="en-US" smtClean="0"/>
              <a:t>29-Jan-22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B9909-F8D7-4913-8E73-386E7198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C3867-82FF-4A04-8FAD-A7446ED9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E89B-F363-49CB-9601-94F378A9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4202-D4F3-4D8D-B9E1-28304243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A0AE4-0964-4EE7-A16D-CD26B3D2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8E9C-F509-415E-B430-C4DC047F7AD9}" type="datetimeFigureOut">
              <a:rPr lang="en-US" smtClean="0"/>
              <a:t>29-Jan-22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E7452-F2C1-4811-910E-328B76BB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BD4C2-F7C3-459C-92CA-A421E4AB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E89B-F363-49CB-9601-94F378A9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1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384C3-4060-44B3-9BA2-C12682DF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8E9C-F509-415E-B430-C4DC047F7AD9}" type="datetimeFigureOut">
              <a:rPr lang="en-US" smtClean="0"/>
              <a:t>29-Jan-22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33E28-ECC0-4669-9FE4-76FD380E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AFBB2-C3E3-4811-A103-E5C47114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E89B-F363-49CB-9601-94F378A9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E0D6-E3FE-45CE-9E85-52AE02D1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BFB0-D511-46F3-8B94-391F02FC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2EEF9-62E5-4E51-81E0-FA0F70ADD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3BBBC-312A-474D-9613-A8088601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8E9C-F509-415E-B430-C4DC047F7AD9}" type="datetimeFigureOut">
              <a:rPr lang="en-US" smtClean="0"/>
              <a:t>29-Jan-22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EEF04-2478-4167-9692-32AAB398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33D4C-AEC0-41DD-B00A-08CDD431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E89B-F363-49CB-9601-94F378A9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3548-2CFD-4281-AFB3-1B4CC80D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B0F3E-A800-4988-A3AE-F73AC488B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F27CE-90B0-4281-A728-BFA9EFC44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4A1AA-EF65-4C3E-894B-19669BAD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8E9C-F509-415E-B430-C4DC047F7AD9}" type="datetimeFigureOut">
              <a:rPr lang="en-US" smtClean="0"/>
              <a:t>29-Jan-22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9437B-40B9-4B21-ACC7-14CD9F05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F14EF-3FA5-49B2-8937-9B3C235E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E89B-F363-49CB-9601-94F378A9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5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BE19F-E36F-4531-B4E1-2EC896EE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A0074-8CEE-4A42-B5E8-97DEC31AC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99799-F648-4E58-AF82-CCF76AC11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8E9C-F509-415E-B430-C4DC047F7AD9}" type="datetimeFigureOut">
              <a:rPr lang="en-US" smtClean="0"/>
              <a:t>29-Jan-22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1394-43FB-42DD-ABC9-539ABC525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77328-E240-4D02-8794-965AE4519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7E89B-F363-49CB-9601-94F378A9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84518-CD49-4C86-B7A6-778166C6A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460893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PCR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09842-1BBF-4557-8125-10B347AE6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704" y="502729"/>
            <a:ext cx="3379481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Polymerase Chain Reaction</a:t>
            </a:r>
          </a:p>
        </p:txBody>
      </p:sp>
      <p:pic>
        <p:nvPicPr>
          <p:cNvPr id="1026" name="Picture 2" descr="Mad scientist cartoon Images, Stock Photos &amp; Vectors | Shutterstock">
            <a:extLst>
              <a:ext uri="{FF2B5EF4-FFF2-40B4-BE49-F238E27FC236}">
                <a16:creationId xmlns:a16="http://schemas.microsoft.com/office/drawing/2014/main" id="{85C5E895-A8ED-4C21-A88E-DD327072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1118" y="2133136"/>
            <a:ext cx="4974088" cy="425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15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D706-8F48-499D-9660-CF8C616F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27CE0-471B-4A60-B4AD-5052AE99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</a:t>
            </a:r>
          </a:p>
          <a:p>
            <a:r>
              <a:rPr lang="en-US" dirty="0"/>
              <a:t>Electronics</a:t>
            </a:r>
          </a:p>
          <a:p>
            <a:r>
              <a:rPr lang="en-US" dirty="0"/>
              <a:t>Firmware</a:t>
            </a:r>
          </a:p>
          <a:p>
            <a:r>
              <a:rPr lang="en-US" dirty="0" err="1"/>
              <a:t>Ensclosure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9AC6-D781-4186-8887-2AC2165A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B90B4-DAA9-4174-B283-283ECEAD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Amplify the DNA to billions of copies easier to detect pathogens bad bacteria etc.</a:t>
            </a:r>
          </a:p>
          <a:p>
            <a:r>
              <a:rPr lang="en-US" dirty="0"/>
              <a:t>Different bio protocols in each topic</a:t>
            </a:r>
          </a:p>
          <a:p>
            <a:r>
              <a:rPr lang="en-US" dirty="0"/>
              <a:t>It needs 45-50 min to complete a full cycle</a:t>
            </a:r>
          </a:p>
        </p:txBody>
      </p:sp>
    </p:spTree>
    <p:extLst>
      <p:ext uri="{BB962C8B-B14F-4D97-AF65-F5344CB8AC3E}">
        <p14:creationId xmlns:p14="http://schemas.microsoft.com/office/powerpoint/2010/main" val="270471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3B99-03B3-4C3A-8CC7-9085F2CB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PCR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7FD5-DA3B-48A0-B3AE-8DEDD6B3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Denaturing</a:t>
            </a:r>
          </a:p>
          <a:p>
            <a:r>
              <a:rPr lang="en-US" dirty="0"/>
              <a:t>Annealing</a:t>
            </a:r>
          </a:p>
          <a:p>
            <a:r>
              <a:rPr lang="en-US" dirty="0"/>
              <a:t>Extension</a:t>
            </a:r>
          </a:p>
        </p:txBody>
      </p:sp>
      <p:pic>
        <p:nvPicPr>
          <p:cNvPr id="2050" name="Picture 2" descr="What is PCR (polymerase chain reaction)? | Facts | yourgenome.org">
            <a:extLst>
              <a:ext uri="{FF2B5EF4-FFF2-40B4-BE49-F238E27FC236}">
                <a16:creationId xmlns:a16="http://schemas.microsoft.com/office/drawing/2014/main" id="{FF9CA276-B489-4FD8-9855-A5DC357F6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24" y="2385702"/>
            <a:ext cx="9422876" cy="392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51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097B-8FDD-49DA-A4F2-9DAD541E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PCR cycles</a:t>
            </a:r>
          </a:p>
        </p:txBody>
      </p:sp>
      <p:pic>
        <p:nvPicPr>
          <p:cNvPr id="3074" name="Picture 2" descr="Polymerase Chain Reaction | IntechOpen">
            <a:extLst>
              <a:ext uri="{FF2B5EF4-FFF2-40B4-BE49-F238E27FC236}">
                <a16:creationId xmlns:a16="http://schemas.microsoft.com/office/drawing/2014/main" id="{884F768E-C71E-43EC-83B9-3EC66E9BD8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12" y="2073898"/>
            <a:ext cx="8813346" cy="391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AND™ PCR Tubes w/Domed cap; 0.2mL; Clear PCR Tubes | Fisher Scientific">
            <a:extLst>
              <a:ext uri="{FF2B5EF4-FFF2-40B4-BE49-F238E27FC236}">
                <a16:creationId xmlns:a16="http://schemas.microsoft.com/office/drawing/2014/main" id="{709693EC-9206-4EFF-BE90-DB45EE949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212" y="160255"/>
            <a:ext cx="2857598" cy="285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79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9DBC-0405-47A1-9EE4-19775AFE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0324-E1C8-4BCB-9928-BCD031A5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MCU 32-bit to control all the peripherals (STM32F…)</a:t>
            </a:r>
          </a:p>
          <a:p>
            <a:r>
              <a:rPr lang="en-US" dirty="0"/>
              <a:t>LCD 4x20 </a:t>
            </a:r>
          </a:p>
          <a:p>
            <a:r>
              <a:rPr lang="en-US" dirty="0"/>
              <a:t>Rotary encoder settings for the menu</a:t>
            </a:r>
          </a:p>
          <a:p>
            <a:r>
              <a:rPr lang="en-US" dirty="0"/>
              <a:t>3 temperature sensors (thermocouple or RTD)</a:t>
            </a:r>
          </a:p>
          <a:p>
            <a:r>
              <a:rPr lang="en-US" dirty="0"/>
              <a:t>Step motor – driver (</a:t>
            </a:r>
            <a:r>
              <a:rPr lang="en-US" dirty="0" err="1"/>
              <a:t>trinamics</a:t>
            </a:r>
            <a:r>
              <a:rPr lang="en-US" dirty="0"/>
              <a:t> TMC2208)</a:t>
            </a:r>
          </a:p>
          <a:p>
            <a:r>
              <a:rPr lang="en-US" dirty="0"/>
              <a:t>H – Bridge to control the </a:t>
            </a:r>
            <a:r>
              <a:rPr lang="en-US" dirty="0" err="1"/>
              <a:t>peltier</a:t>
            </a:r>
            <a:r>
              <a:rPr lang="en-US" dirty="0"/>
              <a:t> (top and bottom)</a:t>
            </a:r>
          </a:p>
          <a:p>
            <a:r>
              <a:rPr lang="en-US" dirty="0"/>
              <a:t>Buzzer</a:t>
            </a:r>
          </a:p>
        </p:txBody>
      </p:sp>
    </p:spTree>
    <p:extLst>
      <p:ext uri="{BB962C8B-B14F-4D97-AF65-F5344CB8AC3E}">
        <p14:creationId xmlns:p14="http://schemas.microsoft.com/office/powerpoint/2010/main" val="83643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711A-7051-4BD2-B3A8-6B9B0125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DE1A0-D91E-44F2-A3B8-C153EE31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LCD driver</a:t>
            </a:r>
          </a:p>
          <a:p>
            <a:r>
              <a:rPr lang="en-US" dirty="0"/>
              <a:t>Rotary encoder driver</a:t>
            </a:r>
          </a:p>
          <a:p>
            <a:r>
              <a:rPr lang="en-US" dirty="0"/>
              <a:t>Configure ADC (future 16bit ADC via I2C) for the temp sensors</a:t>
            </a:r>
          </a:p>
          <a:p>
            <a:r>
              <a:rPr lang="en-US" dirty="0"/>
              <a:t>Configure Timers + Interrupts</a:t>
            </a:r>
          </a:p>
          <a:p>
            <a:r>
              <a:rPr lang="en-US" dirty="0"/>
              <a:t>PWM for </a:t>
            </a:r>
            <a:r>
              <a:rPr lang="en-US" dirty="0" err="1"/>
              <a:t>peltier</a:t>
            </a:r>
            <a:endParaRPr lang="en-US" dirty="0"/>
          </a:p>
          <a:p>
            <a:r>
              <a:rPr lang="en-US" dirty="0"/>
              <a:t>PID</a:t>
            </a:r>
          </a:p>
        </p:txBody>
      </p:sp>
    </p:spTree>
    <p:extLst>
      <p:ext uri="{BB962C8B-B14F-4D97-AF65-F5344CB8AC3E}">
        <p14:creationId xmlns:p14="http://schemas.microsoft.com/office/powerpoint/2010/main" val="143492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6791-67A1-4D85-AA45-A6B5EE17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9310-3D9B-4B87-8571-42A05D69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print with PETG for proto future ESD filament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8A020-0024-433A-8AD3-9A6731BC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32" y="2244368"/>
            <a:ext cx="6551629" cy="45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6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PCR</vt:lpstr>
      <vt:lpstr>Agenda</vt:lpstr>
      <vt:lpstr>Bio</vt:lpstr>
      <vt:lpstr>PCR stages</vt:lpstr>
      <vt:lpstr>PCR cycles</vt:lpstr>
      <vt:lpstr>Electronics</vt:lpstr>
      <vt:lpstr>Firmware</vt:lpstr>
      <vt:lpstr>Enclosure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PCR</dc:title>
  <dc:creator>Apostolos Dragoumanos</dc:creator>
  <cp:lastModifiedBy>Apostolos Dragoumanos</cp:lastModifiedBy>
  <cp:revision>1</cp:revision>
  <dcterms:created xsi:type="dcterms:W3CDTF">2022-01-29T21:02:31Z</dcterms:created>
  <dcterms:modified xsi:type="dcterms:W3CDTF">2022-01-29T23:13:44Z</dcterms:modified>
</cp:coreProperties>
</file>