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2690" y="1453515"/>
            <a:ext cx="9936480" cy="15544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 sz="4800" dirty="0">
                <a:sym typeface="+mn-ea"/>
              </a:rPr>
              <a:t>基于知识图谱的</a:t>
            </a:r>
            <a:r>
              <a:rPr lang="zh-CN" altLang="en-US" sz="4800" dirty="0">
                <a:sym typeface="+mn-ea"/>
              </a:rPr>
              <a:t>出版物检索</a:t>
            </a:r>
            <a:r>
              <a:rPr lang="x-none" altLang="zh-CN" sz="4800" dirty="0">
                <a:sym typeface="+mn-ea"/>
              </a:rPr>
              <a:t>推荐</a:t>
            </a:r>
            <a:r>
              <a:rPr lang="zh-CN" altLang="en-US" sz="4800" dirty="0">
                <a:sym typeface="+mn-ea"/>
              </a:rPr>
              <a:t>系统</a:t>
            </a:r>
            <a:endParaRPr lang="zh-CN" altLang="en-US" sz="4800" dirty="0">
              <a:sym typeface="+mn-ea"/>
            </a:endParaRPr>
          </a:p>
          <a:p>
            <a:pPr algn="ctr"/>
            <a:r>
              <a:rPr lang="zh-CN" altLang="en-US" sz="4800" dirty="0">
                <a:sym typeface="+mn-ea"/>
              </a:rPr>
              <a:t>设计思路及使用说明</a:t>
            </a:r>
            <a:endParaRPr lang="zh-CN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9875" y="275590"/>
            <a:ext cx="10515600" cy="1325563"/>
          </a:xfrm>
        </p:spPr>
        <p:txBody>
          <a:bodyPr/>
          <a:p>
            <a:r>
              <a:rPr lang="x-none" altLang="zh-CN" dirty="0"/>
              <a:t>1.</a:t>
            </a:r>
            <a:r>
              <a:rPr lang="zh-CN" altLang="en-US" dirty="0"/>
              <a:t>系统的框架及查询库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t> Apache</a:t>
            </a:r>
          </a:p>
          <a:p>
            <a:pPr marL="0" indent="0">
              <a:buNone/>
            </a:pPr>
            <a:r>
              <a:rPr lang="x-none"/>
              <a:t>	 </a:t>
            </a:r>
            <a:r>
              <a:t>http://www.apache.org/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SPASPARQL Wrapper (Python)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 https://rdflib.github.io/sparqlwrapper/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FLASK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 https://pypi.org/project/Flask/1.0.2/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Elasticsearch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x-none" altLang="en-US" dirty="0"/>
              <a:t>	 </a:t>
            </a:r>
            <a:r>
              <a:rPr lang="en-US" altLang="zh-CN" dirty="0"/>
              <a:t>https://www.elastic.co/products/elasticsearch</a:t>
            </a:r>
            <a:endParaRPr lang="en-US" altLang="zh-CN" dirty="0"/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0200" y="349885"/>
            <a:ext cx="10515600" cy="1325563"/>
          </a:xfrm>
        </p:spPr>
        <p:txBody>
          <a:bodyPr/>
          <a:p>
            <a:r>
              <a:rPr lang="x-none" altLang="zh-CN" dirty="0"/>
              <a:t>2.</a:t>
            </a:r>
            <a:r>
              <a:rPr lang="zh-CN" altLang="en-US" dirty="0"/>
              <a:t>系统设计思路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/>
              <a:t>通过框架搭建一个轻型</a:t>
            </a:r>
            <a:r>
              <a:rPr lang="en-US" altLang="zh-CN" dirty="0"/>
              <a:t>WEB</a:t>
            </a:r>
            <a:r>
              <a:rPr lang="zh-CN" altLang="en-US" dirty="0"/>
              <a:t>表单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SPASPARQL Wrapper </a:t>
            </a:r>
            <a:r>
              <a:rPr lang="zh-CN" altLang="en-US" dirty="0"/>
              <a:t>库，通过</a:t>
            </a:r>
            <a:r>
              <a:rPr lang="en-US" altLang="zh-CN" dirty="0"/>
              <a:t>SPARQL</a:t>
            </a:r>
            <a:r>
              <a:rPr lang="zh-CN" altLang="en-US" dirty="0"/>
              <a:t>查询语句在</a:t>
            </a:r>
            <a:r>
              <a:rPr lang="en-US" altLang="zh-CN" dirty="0" err="1"/>
              <a:t>DBpedia</a:t>
            </a:r>
            <a:r>
              <a:rPr lang="zh-CN" altLang="en-US" dirty="0"/>
              <a:t>进行</a:t>
            </a:r>
            <a:r>
              <a:rPr lang="x-none" altLang="zh-CN" dirty="0"/>
              <a:t>出版物</a:t>
            </a:r>
            <a:r>
              <a:rPr lang="zh-CN" altLang="en-US" dirty="0"/>
              <a:t>查询</a:t>
            </a:r>
            <a:endParaRPr lang="en-US" altLang="zh-CN" dirty="0"/>
          </a:p>
          <a:p>
            <a:r>
              <a:rPr lang="zh-CN" altLang="en-US" dirty="0"/>
              <a:t>将查询结果结构化写入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打开</a:t>
            </a:r>
            <a:r>
              <a:rPr lang="en-US" altLang="zh-CN" dirty="0"/>
              <a:t>html</a:t>
            </a:r>
            <a:r>
              <a:rPr lang="zh-CN" altLang="en-US" dirty="0"/>
              <a:t>结果文件完成</a:t>
            </a:r>
            <a:r>
              <a:rPr lang="x-none" altLang="zh-CN" dirty="0"/>
              <a:t>出版物</a:t>
            </a:r>
            <a:r>
              <a:rPr lang="zh-CN" altLang="en-US" dirty="0"/>
              <a:t>信息显示及相关</a:t>
            </a:r>
            <a:r>
              <a:rPr lang="x-none" altLang="zh-CN" dirty="0"/>
              <a:t>出版物</a:t>
            </a:r>
            <a:r>
              <a:rPr lang="zh-CN" altLang="en-US" dirty="0"/>
              <a:t>的推荐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0975" y="379730"/>
            <a:ext cx="10515600" cy="1325563"/>
          </a:xfrm>
        </p:spPr>
        <p:txBody>
          <a:bodyPr/>
          <a:p>
            <a:r>
              <a:rPr lang="x-none" altLang="zh-CN" dirty="0"/>
              <a:t>3.</a:t>
            </a:r>
            <a:r>
              <a:rPr lang="zh-CN" altLang="en-US" dirty="0"/>
              <a:t>使用说明：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dirty="0"/>
              <a:t>运行程序后，输入想要检索的出版物，</a:t>
            </a:r>
            <a:r>
              <a:rPr lang="zh-CN" altLang="en-US" dirty="0"/>
              <a:t>提交后，</a:t>
            </a:r>
            <a:r>
              <a:rPr lang="x-none" dirty="0"/>
              <a:t>将会返回从知识图谱中查找到的结果并显示。</a:t>
            </a:r>
            <a:endParaRPr lang="x-none" dirty="0"/>
          </a:p>
          <a:p>
            <a:r>
              <a:rPr lang="zh-CN" altLang="en-US" dirty="0"/>
              <a:t>同时推荐</a:t>
            </a:r>
            <a:r>
              <a:rPr lang="x-none" altLang="zh-CN" dirty="0"/>
              <a:t>的出版物</a:t>
            </a:r>
            <a:r>
              <a:rPr lang="zh-CN" altLang="en-US" dirty="0"/>
              <a:t>也将一同在浏览器中打开显示</a:t>
            </a:r>
            <a:r>
              <a:rPr lang="x-none" altLang="zh-CN" dirty="0"/>
              <a:t>。</a:t>
            </a:r>
            <a:endParaRPr lang="x-none" altLang="zh-CN" dirty="0"/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349885"/>
            <a:ext cx="10948035" cy="57867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Kingsoft Office WPP</Application>
  <PresentationFormat>宽屏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系统的基础Web框架及SPARQL查询库</vt:lpstr>
      <vt:lpstr>系统设计思路</vt:lpstr>
      <vt:lpstr>使用说明：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youth_18</dc:creator>
  <cp:lastModifiedBy>youth_18</cp:lastModifiedBy>
  <cp:revision>7</cp:revision>
  <dcterms:created xsi:type="dcterms:W3CDTF">2018-06-24T11:55:50Z</dcterms:created>
  <dcterms:modified xsi:type="dcterms:W3CDTF">2018-06-24T11:55:50Z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