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6" r:id="rId4"/>
    <p:sldId id="267" r:id="rId5"/>
    <p:sldId id="268" r:id="rId6"/>
    <p:sldId id="269" r:id="rId7"/>
    <p:sldId id="273" r:id="rId8"/>
    <p:sldId id="270" r:id="rId9"/>
    <p:sldId id="276" r:id="rId10"/>
    <p:sldId id="277" r:id="rId11"/>
    <p:sldId id="274" r:id="rId12"/>
    <p:sldId id="271" r:id="rId13"/>
    <p:sldId id="272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라운드 Bold" panose="020B0600000101010101" pitchFamily="50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9AA6C0"/>
    <a:srgbClr val="DFE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7C4A-47A3-4FE1-8D75-2ED2AC72B67D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154A-6F2C-45AB-B513-44CC6B2C4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2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154A-6F2C-45AB-B513-44CC6B2C47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9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4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3375626" y="2719742"/>
            <a:ext cx="4678532" cy="5681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kern="0" dirty="0">
                <a:solidFill>
                  <a:srgbClr val="9AA6C0"/>
                </a:solidFill>
              </a:rPr>
              <a:t>컴퓨터 네트워크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프로젝트</a:t>
            </a:r>
            <a:r>
              <a:rPr lang="en-US" altLang="ko-KR" sz="2000" b="1" kern="0" dirty="0">
                <a:solidFill>
                  <a:srgbClr val="9AA6C0"/>
                </a:solidFill>
              </a:rPr>
              <a:t>.01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8244659" y="2719741"/>
            <a:ext cx="568234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8406537" y="2876180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8605230" y="3018492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ACB20A81-C9FC-49C8-87E8-135AE9368D1D}"/>
              </a:ext>
            </a:extLst>
          </p:cNvPr>
          <p:cNvSpPr/>
          <p:nvPr/>
        </p:nvSpPr>
        <p:spPr>
          <a:xfrm>
            <a:off x="8244659" y="3574106"/>
            <a:ext cx="568234" cy="568234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434B2B74-70F4-4FFC-8CD4-16EEAE6D7DC3}"/>
              </a:ext>
            </a:extLst>
          </p:cNvPr>
          <p:cNvSpPr/>
          <p:nvPr/>
        </p:nvSpPr>
        <p:spPr>
          <a:xfrm>
            <a:off x="3375626" y="3574106"/>
            <a:ext cx="4678532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정보융합학부 </a:t>
            </a:r>
            <a:r>
              <a:rPr lang="en-US" altLang="ko-KR" b="1" kern="0" dirty="0">
                <a:solidFill>
                  <a:prstClr val="white"/>
                </a:solidFill>
              </a:rPr>
              <a:t>2019204054 </a:t>
            </a:r>
            <a:r>
              <a:rPr lang="ko-KR" altLang="en-US" b="1" kern="0" dirty="0">
                <a:solidFill>
                  <a:prstClr val="white"/>
                </a:solidFill>
              </a:rPr>
              <a:t>김현준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pic>
        <p:nvPicPr>
          <p:cNvPr id="1026" name="Picture 2" descr="Paper Plane Outline Free Vector Art - (36 Free Downloads)">
            <a:extLst>
              <a:ext uri="{FF2B5EF4-FFF2-40B4-BE49-F238E27FC236}">
                <a16:creationId xmlns:a16="http://schemas.microsoft.com/office/drawing/2014/main" id="{741EB8EE-688F-44E3-BF6F-DA64143BA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17" y="3653396"/>
            <a:ext cx="409590" cy="4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0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02.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프로토콜 별 구현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C2DB8C24-09B5-4D07-BF89-7D9EC54369AC}"/>
              </a:ext>
            </a:extLst>
          </p:cNvPr>
          <p:cNvSpPr/>
          <p:nvPr/>
        </p:nvSpPr>
        <p:spPr>
          <a:xfrm>
            <a:off x="1591408" y="2520584"/>
            <a:ext cx="1143000" cy="1975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BE9872B7-9E28-429B-B134-65D112AB0996}"/>
              </a:ext>
            </a:extLst>
          </p:cNvPr>
          <p:cNvSpPr/>
          <p:nvPr/>
        </p:nvSpPr>
        <p:spPr>
          <a:xfrm rot="5400000">
            <a:off x="6895091" y="1961336"/>
            <a:ext cx="919874" cy="8902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15992418-A898-4CBD-ABFC-C7E81C87118B}"/>
              </a:ext>
            </a:extLst>
          </p:cNvPr>
          <p:cNvSpPr/>
          <p:nvPr/>
        </p:nvSpPr>
        <p:spPr>
          <a:xfrm rot="10800000">
            <a:off x="6768796" y="4293983"/>
            <a:ext cx="919874" cy="8902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4AC976-7291-47A3-B777-758E3B23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99" y="3081017"/>
            <a:ext cx="6382200" cy="9983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F59695-A4E5-4E4E-9DE6-17CA4FDA9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90" y="1777002"/>
            <a:ext cx="4585407" cy="6033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F0B45D-03F6-4984-AE4E-711CB6867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96" y="4710799"/>
            <a:ext cx="5772085" cy="8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7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03.</a:t>
            </a:r>
            <a:r>
              <a:rPr lang="ko-KR" altLang="en-US" sz="2000" b="1" kern="0" dirty="0">
                <a:solidFill>
                  <a:srgbClr val="9AA6C0"/>
                </a:solidFill>
              </a:rPr>
              <a:t> 성능평가 방법 및 시연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성능평가 방법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200CFD-BFF3-44D3-A236-0F3E2D45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81199"/>
            <a:ext cx="2143125" cy="3771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C4F2D1-345B-48DA-93FC-798A3E49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281" y="1978888"/>
            <a:ext cx="2276475" cy="3609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2BF012-27BC-49F4-A6A6-32A26ADDA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756" y="2200274"/>
            <a:ext cx="2162175" cy="3552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A400AB-F8DD-4F06-A9CA-0A4D7624E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931" y="2076449"/>
            <a:ext cx="2219325" cy="3581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1FFA74-876B-43FD-9024-760C6E97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256" y="2152649"/>
            <a:ext cx="2143125" cy="3552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EC7DD-6D12-43EB-85F6-7A0327C3C66B}"/>
              </a:ext>
            </a:extLst>
          </p:cNvPr>
          <p:cNvSpPr txBox="1"/>
          <p:nvPr/>
        </p:nvSpPr>
        <p:spPr>
          <a:xfrm>
            <a:off x="1286505" y="1488127"/>
            <a:ext cx="95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전송된 데이터 개수</a:t>
            </a:r>
            <a:r>
              <a:rPr lang="en-US" altLang="ko-KR" dirty="0"/>
              <a:t>]  [</a:t>
            </a:r>
            <a:r>
              <a:rPr lang="ko-KR" altLang="en-US" dirty="0"/>
              <a:t>실험 시간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)]  [</a:t>
            </a:r>
            <a:r>
              <a:rPr lang="ko-KR" altLang="en-US" dirty="0"/>
              <a:t>손실 확률</a:t>
            </a:r>
            <a:r>
              <a:rPr lang="en-US" altLang="ko-KR" dirty="0"/>
              <a:t>]  [timeout </a:t>
            </a:r>
            <a:r>
              <a:rPr lang="ko-KR" altLang="en-US" dirty="0"/>
              <a:t>임계 값</a:t>
            </a:r>
            <a:r>
              <a:rPr lang="en-US" altLang="ko-KR" dirty="0"/>
              <a:t>]  [RTT </a:t>
            </a:r>
            <a:r>
              <a:rPr lang="ko-KR" altLang="en-US" dirty="0"/>
              <a:t>구간</a:t>
            </a:r>
            <a:r>
              <a:rPr lang="en-US" altLang="ko-KR" dirty="0"/>
              <a:t>]  [Window </a:t>
            </a:r>
            <a:r>
              <a:rPr lang="ko-KR" altLang="en-US" dirty="0"/>
              <a:t>크기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55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03.</a:t>
            </a:r>
            <a:r>
              <a:rPr lang="ko-KR" altLang="en-US" sz="2000" b="1" kern="0" dirty="0">
                <a:solidFill>
                  <a:srgbClr val="9AA6C0"/>
                </a:solidFill>
              </a:rPr>
              <a:t> 성능평가 방법 및 시연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성능평가 방법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78980C-3453-49D2-821E-38B902EF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44" y="2456570"/>
            <a:ext cx="4876800" cy="2514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716404-0C28-47AB-B4B3-923AAF6C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0" y="5279300"/>
            <a:ext cx="7305675" cy="619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B3549C-0774-41B8-B88C-E60813EC5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624" y="1528762"/>
            <a:ext cx="4076700" cy="3800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BF31DC8-9240-4159-8DA3-519685DD2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01" y="1495120"/>
            <a:ext cx="2049048" cy="6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9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03.</a:t>
            </a:r>
            <a:r>
              <a:rPr lang="ko-KR" altLang="en-US" sz="2000" b="1" kern="0" dirty="0">
                <a:solidFill>
                  <a:srgbClr val="9AA6C0"/>
                </a:solidFill>
              </a:rPr>
              <a:t> 성능평가 방법 및 시연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프로그램 시연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7CBC23-2CFD-4916-BDEB-8B489C4F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78" y="1732816"/>
            <a:ext cx="7001444" cy="3753583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CCDE757-3120-47B2-98ED-C15AA65A5496}"/>
              </a:ext>
            </a:extLst>
          </p:cNvPr>
          <p:cNvSpPr/>
          <p:nvPr/>
        </p:nvSpPr>
        <p:spPr>
          <a:xfrm>
            <a:off x="9042808" y="3217984"/>
            <a:ext cx="411571" cy="4220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5434192-B58C-4DB7-8D89-AE222FA0DD94}"/>
              </a:ext>
            </a:extLst>
          </p:cNvPr>
          <p:cNvSpPr/>
          <p:nvPr/>
        </p:nvSpPr>
        <p:spPr>
          <a:xfrm>
            <a:off x="9185151" y="5125183"/>
            <a:ext cx="411571" cy="4220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C358D0E3-EEBB-4CA8-98D0-F537DBDBF27D}"/>
              </a:ext>
            </a:extLst>
          </p:cNvPr>
          <p:cNvSpPr/>
          <p:nvPr/>
        </p:nvSpPr>
        <p:spPr>
          <a:xfrm rot="1084145">
            <a:off x="9636951" y="3548825"/>
            <a:ext cx="835026" cy="392173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72F5A5C6-CBD9-4170-AFFE-AC4B561D7586}"/>
              </a:ext>
            </a:extLst>
          </p:cNvPr>
          <p:cNvSpPr/>
          <p:nvPr/>
        </p:nvSpPr>
        <p:spPr>
          <a:xfrm rot="1084145">
            <a:off x="9768835" y="5456026"/>
            <a:ext cx="835026" cy="392173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62DDCAFD-935C-4456-A146-854FAD3F5D1E}"/>
              </a:ext>
            </a:extLst>
          </p:cNvPr>
          <p:cNvSpPr/>
          <p:nvPr/>
        </p:nvSpPr>
        <p:spPr>
          <a:xfrm rot="10800000">
            <a:off x="1679794" y="2672862"/>
            <a:ext cx="852854" cy="1688123"/>
          </a:xfrm>
          <a:prstGeom prst="curvedLef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1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kern="0" dirty="0">
                <a:solidFill>
                  <a:srgbClr val="9AA6C0"/>
                </a:solidFill>
              </a:rPr>
              <a:t>목차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F9C4A-5804-49BF-9CF7-86299D9985B8}"/>
              </a:ext>
            </a:extLst>
          </p:cNvPr>
          <p:cNvSpPr txBox="1"/>
          <p:nvPr/>
        </p:nvSpPr>
        <p:spPr>
          <a:xfrm>
            <a:off x="1649184" y="2079691"/>
            <a:ext cx="15920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9AA6C0"/>
                </a:solidFill>
              </a:rPr>
              <a:t>01</a:t>
            </a:r>
            <a:endParaRPr lang="ko-KR" altLang="en-US" sz="8800" dirty="0">
              <a:solidFill>
                <a:srgbClr val="9AA6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8816D1-29C5-47A4-8CE3-049E7A87409D}"/>
              </a:ext>
            </a:extLst>
          </p:cNvPr>
          <p:cNvSpPr txBox="1"/>
          <p:nvPr/>
        </p:nvSpPr>
        <p:spPr>
          <a:xfrm>
            <a:off x="5199380" y="2079691"/>
            <a:ext cx="15920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9AA6C0"/>
                </a:solidFill>
              </a:rPr>
              <a:t>02</a:t>
            </a:r>
            <a:endParaRPr lang="ko-KR" altLang="en-US" sz="8800" dirty="0">
              <a:solidFill>
                <a:srgbClr val="9AA6C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02EFD0-9662-48E0-8FBE-F50C72732259}"/>
              </a:ext>
            </a:extLst>
          </p:cNvPr>
          <p:cNvSpPr txBox="1"/>
          <p:nvPr/>
        </p:nvSpPr>
        <p:spPr>
          <a:xfrm>
            <a:off x="8749576" y="2079691"/>
            <a:ext cx="15920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9AA6C0"/>
                </a:solidFill>
              </a:rPr>
              <a:t>03</a:t>
            </a:r>
            <a:endParaRPr lang="ko-KR" altLang="en-US" sz="8800" dirty="0">
              <a:solidFill>
                <a:srgbClr val="9AA6C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4ABC1A-2E11-4742-8B22-F745B7CB59A3}"/>
              </a:ext>
            </a:extLst>
          </p:cNvPr>
          <p:cNvSpPr txBox="1"/>
          <p:nvPr/>
        </p:nvSpPr>
        <p:spPr>
          <a:xfrm>
            <a:off x="1322612" y="3932349"/>
            <a:ext cx="224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AA6C0"/>
                </a:solidFill>
              </a:rPr>
              <a:t>프로그램 소개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F4C7EB-5954-4975-88EE-3D922DA8648E}"/>
              </a:ext>
            </a:extLst>
          </p:cNvPr>
          <p:cNvSpPr txBox="1"/>
          <p:nvPr/>
        </p:nvSpPr>
        <p:spPr>
          <a:xfrm>
            <a:off x="4924949" y="3932349"/>
            <a:ext cx="224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AA6C0"/>
                </a:solidFill>
              </a:rPr>
              <a:t>프로그램 구현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13FFE9-9897-428D-B2B4-5B19EB02108D}"/>
              </a:ext>
            </a:extLst>
          </p:cNvPr>
          <p:cNvSpPr txBox="1"/>
          <p:nvPr/>
        </p:nvSpPr>
        <p:spPr>
          <a:xfrm>
            <a:off x="8280469" y="3922991"/>
            <a:ext cx="269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AA6C0"/>
                </a:solidFill>
              </a:rPr>
              <a:t>성능평가 및 시연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773CE94-5FC5-4D68-A92E-BE36F0924D0C}"/>
              </a:ext>
            </a:extLst>
          </p:cNvPr>
          <p:cNvSpPr txBox="1"/>
          <p:nvPr/>
        </p:nvSpPr>
        <p:spPr>
          <a:xfrm>
            <a:off x="1507250" y="4600067"/>
            <a:ext cx="224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AA6C0"/>
                </a:solidFill>
              </a:rPr>
              <a:t>탑재파일 소개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AF39B2-B5B2-442C-A25A-BF6DA0D17000}"/>
              </a:ext>
            </a:extLst>
          </p:cNvPr>
          <p:cNvSpPr txBox="1"/>
          <p:nvPr/>
        </p:nvSpPr>
        <p:spPr>
          <a:xfrm>
            <a:off x="5109587" y="5132505"/>
            <a:ext cx="224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AA6C0"/>
                </a:solidFill>
              </a:rPr>
              <a:t>프로토콜별 구현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4573F3-AE04-4861-BE78-DCCF6F36CFC3}"/>
              </a:ext>
            </a:extLst>
          </p:cNvPr>
          <p:cNvSpPr txBox="1"/>
          <p:nvPr/>
        </p:nvSpPr>
        <p:spPr>
          <a:xfrm>
            <a:off x="8465107" y="4590709"/>
            <a:ext cx="269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9AA6C0"/>
                </a:solidFill>
              </a:rPr>
              <a:t>성능평가 방법</a:t>
            </a:r>
            <a:endParaRPr lang="ko-KR" altLang="en-US" sz="1600" dirty="0">
              <a:solidFill>
                <a:srgbClr val="9AA6C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4AEDC7-1761-4C5B-997F-96BA4F375513}"/>
              </a:ext>
            </a:extLst>
          </p:cNvPr>
          <p:cNvSpPr txBox="1"/>
          <p:nvPr/>
        </p:nvSpPr>
        <p:spPr>
          <a:xfrm>
            <a:off x="1507250" y="5132505"/>
            <a:ext cx="224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AA6C0"/>
                </a:solidFill>
              </a:rPr>
              <a:t>간략한 흐름도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B02606D-7CE0-4A1F-B909-7B66785C330C}"/>
              </a:ext>
            </a:extLst>
          </p:cNvPr>
          <p:cNvSpPr txBox="1"/>
          <p:nvPr/>
        </p:nvSpPr>
        <p:spPr>
          <a:xfrm>
            <a:off x="8465107" y="5134195"/>
            <a:ext cx="269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AA6C0"/>
                </a:solidFill>
              </a:rPr>
              <a:t>프로그램 시연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419B43F-55E5-4E1C-8FD4-2E1FA48FAC14}"/>
              </a:ext>
            </a:extLst>
          </p:cNvPr>
          <p:cNvSpPr txBox="1"/>
          <p:nvPr/>
        </p:nvSpPr>
        <p:spPr>
          <a:xfrm>
            <a:off x="5109587" y="4600067"/>
            <a:ext cx="224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AA6C0"/>
                </a:solidFill>
              </a:rPr>
              <a:t>환경변수 설정</a:t>
            </a:r>
          </a:p>
        </p:txBody>
      </p:sp>
    </p:spTree>
    <p:extLst>
      <p:ext uri="{BB962C8B-B14F-4D97-AF65-F5344CB8AC3E}">
        <p14:creationId xmlns:p14="http://schemas.microsoft.com/office/powerpoint/2010/main" val="170903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01.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탑재파일 소개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92911F-9A16-4C4E-914D-B56591F4E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31" y="4170815"/>
            <a:ext cx="2111112" cy="715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9292DF-CDF5-4F8D-8CED-A5AA27DC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65" y="1969919"/>
            <a:ext cx="2282595" cy="652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B60DF4-7B4C-49A6-8771-BA629406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61" y="2996786"/>
            <a:ext cx="2453401" cy="6521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23C800-731F-4ADF-9F8F-038628D4D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331" y="5074439"/>
            <a:ext cx="2049048" cy="653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9A96F6-C1A9-4AB5-8C7E-71AFFD1A1867}"/>
              </a:ext>
            </a:extLst>
          </p:cNvPr>
          <p:cNvSpPr txBox="1"/>
          <p:nvPr/>
        </p:nvSpPr>
        <p:spPr>
          <a:xfrm>
            <a:off x="4516253" y="1969919"/>
            <a:ext cx="551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AA6C0"/>
                </a:solidFill>
              </a:rPr>
              <a:t>프로토콜 별 </a:t>
            </a:r>
            <a:r>
              <a:rPr lang="en-US" altLang="ko-KR" sz="2800" dirty="0">
                <a:solidFill>
                  <a:srgbClr val="9AA6C0"/>
                </a:solidFill>
              </a:rPr>
              <a:t>Sender</a:t>
            </a:r>
            <a:r>
              <a:rPr lang="ko-KR" altLang="en-US" sz="2800" dirty="0">
                <a:solidFill>
                  <a:srgbClr val="9AA6C0"/>
                </a:solidFill>
              </a:rPr>
              <a:t> 프로그램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E79038-14C0-4E8A-8EA7-0AE35B391B63}"/>
              </a:ext>
            </a:extLst>
          </p:cNvPr>
          <p:cNvSpPr txBox="1"/>
          <p:nvPr/>
        </p:nvSpPr>
        <p:spPr>
          <a:xfrm>
            <a:off x="4516252" y="3073508"/>
            <a:ext cx="597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AA6C0"/>
                </a:solidFill>
              </a:rPr>
              <a:t>프로토콜 별 </a:t>
            </a:r>
            <a:r>
              <a:rPr lang="en-US" altLang="ko-KR" sz="2800" dirty="0">
                <a:solidFill>
                  <a:srgbClr val="9AA6C0"/>
                </a:solidFill>
              </a:rPr>
              <a:t>Receiver</a:t>
            </a:r>
            <a:r>
              <a:rPr lang="ko-KR" altLang="en-US" sz="2800" dirty="0">
                <a:solidFill>
                  <a:srgbClr val="9AA6C0"/>
                </a:solidFill>
              </a:rPr>
              <a:t> 프로그램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4097E-9A0E-4F38-A374-15D108B6C70B}"/>
              </a:ext>
            </a:extLst>
          </p:cNvPr>
          <p:cNvSpPr txBox="1"/>
          <p:nvPr/>
        </p:nvSpPr>
        <p:spPr>
          <a:xfrm>
            <a:off x="4516252" y="4297510"/>
            <a:ext cx="664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AA6C0"/>
                </a:solidFill>
              </a:rPr>
              <a:t>Sender</a:t>
            </a:r>
            <a:r>
              <a:rPr lang="ko-KR" altLang="en-US" sz="2400" dirty="0">
                <a:solidFill>
                  <a:srgbClr val="9AA6C0"/>
                </a:solidFill>
              </a:rPr>
              <a:t>와 </a:t>
            </a:r>
            <a:r>
              <a:rPr lang="en-US" altLang="ko-KR" sz="2400" dirty="0">
                <a:solidFill>
                  <a:srgbClr val="9AA6C0"/>
                </a:solidFill>
              </a:rPr>
              <a:t>Receiver</a:t>
            </a:r>
            <a:r>
              <a:rPr lang="ko-KR" altLang="en-US" sz="2400" dirty="0">
                <a:solidFill>
                  <a:srgbClr val="9AA6C0"/>
                </a:solidFill>
              </a:rPr>
              <a:t>에 필요한 다양한 유틸리티들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5B1E6-20BC-46B0-A029-780B20090075}"/>
              </a:ext>
            </a:extLst>
          </p:cNvPr>
          <p:cNvSpPr txBox="1"/>
          <p:nvPr/>
        </p:nvSpPr>
        <p:spPr>
          <a:xfrm>
            <a:off x="4516252" y="5139489"/>
            <a:ext cx="597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AA6C0"/>
                </a:solidFill>
              </a:rPr>
              <a:t>성능 평가를 위한 그래프 프로그램</a:t>
            </a:r>
          </a:p>
        </p:txBody>
      </p:sp>
    </p:spTree>
    <p:extLst>
      <p:ext uri="{BB962C8B-B14F-4D97-AF65-F5344CB8AC3E}">
        <p14:creationId xmlns:p14="http://schemas.microsoft.com/office/powerpoint/2010/main" val="427289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01.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간략한 흐름도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310FF2-D521-4EB5-9547-1004963B72D4}"/>
              </a:ext>
            </a:extLst>
          </p:cNvPr>
          <p:cNvSpPr/>
          <p:nvPr/>
        </p:nvSpPr>
        <p:spPr>
          <a:xfrm>
            <a:off x="1620643" y="1625755"/>
            <a:ext cx="3560956" cy="448279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DA633A-EC29-4EDF-9F5F-9E1AE5F4466B}"/>
              </a:ext>
            </a:extLst>
          </p:cNvPr>
          <p:cNvSpPr/>
          <p:nvPr/>
        </p:nvSpPr>
        <p:spPr>
          <a:xfrm>
            <a:off x="7307765" y="1625755"/>
            <a:ext cx="3560956" cy="448279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3831B-9897-465B-9944-668DA1CE6843}"/>
              </a:ext>
            </a:extLst>
          </p:cNvPr>
          <p:cNvSpPr txBox="1"/>
          <p:nvPr/>
        </p:nvSpPr>
        <p:spPr>
          <a:xfrm>
            <a:off x="2913732" y="1304540"/>
            <a:ext cx="97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Sender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B1D652-5103-4151-A5BA-E7B0B37766C2}"/>
              </a:ext>
            </a:extLst>
          </p:cNvPr>
          <p:cNvSpPr txBox="1"/>
          <p:nvPr/>
        </p:nvSpPr>
        <p:spPr>
          <a:xfrm>
            <a:off x="8519079" y="1304540"/>
            <a:ext cx="11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Receiver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33A877F-E79E-46DD-B1CA-10A9F45C34FA}"/>
              </a:ext>
            </a:extLst>
          </p:cNvPr>
          <p:cNvSpPr/>
          <p:nvPr/>
        </p:nvSpPr>
        <p:spPr>
          <a:xfrm>
            <a:off x="3107474" y="1982001"/>
            <a:ext cx="1320012" cy="1317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Protocol.send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65B3BBE-A42C-4656-9ED6-075FB66C9637}"/>
              </a:ext>
            </a:extLst>
          </p:cNvPr>
          <p:cNvSpPr/>
          <p:nvPr/>
        </p:nvSpPr>
        <p:spPr>
          <a:xfrm>
            <a:off x="8017275" y="1982001"/>
            <a:ext cx="1320012" cy="1317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Protocol.receive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6EBA4C8-51AA-4344-ACAA-D12589227922}"/>
              </a:ext>
            </a:extLst>
          </p:cNvPr>
          <p:cNvSpPr/>
          <p:nvPr/>
        </p:nvSpPr>
        <p:spPr>
          <a:xfrm>
            <a:off x="8017275" y="4045273"/>
            <a:ext cx="1320012" cy="1317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Protocol.send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806169-B139-4DC6-A971-3077F4929DBB}"/>
              </a:ext>
            </a:extLst>
          </p:cNvPr>
          <p:cNvSpPr/>
          <p:nvPr/>
        </p:nvSpPr>
        <p:spPr>
          <a:xfrm>
            <a:off x="3107474" y="4045273"/>
            <a:ext cx="1320012" cy="1317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Protocol.receive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7AD4D219-0345-421C-9860-407952C2A65F}"/>
              </a:ext>
            </a:extLst>
          </p:cNvPr>
          <p:cNvSpPr/>
          <p:nvPr/>
        </p:nvSpPr>
        <p:spPr>
          <a:xfrm>
            <a:off x="5848394" y="2059259"/>
            <a:ext cx="525515" cy="1137424"/>
          </a:xfrm>
          <a:prstGeom prst="parallelogram">
            <a:avLst>
              <a:gd name="adj" fmla="val 730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으로 구부러짐 17">
            <a:extLst>
              <a:ext uri="{FF2B5EF4-FFF2-40B4-BE49-F238E27FC236}">
                <a16:creationId xmlns:a16="http://schemas.microsoft.com/office/drawing/2014/main" id="{A82C6886-1AD8-46F7-A6C9-E8D8EE0A3E69}"/>
              </a:ext>
            </a:extLst>
          </p:cNvPr>
          <p:cNvSpPr/>
          <p:nvPr/>
        </p:nvSpPr>
        <p:spPr>
          <a:xfrm>
            <a:off x="9337287" y="2958790"/>
            <a:ext cx="709510" cy="14496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16075EF3-CC3D-41B1-B597-AD64493EE279}"/>
              </a:ext>
            </a:extLst>
          </p:cNvPr>
          <p:cNvSpPr/>
          <p:nvPr/>
        </p:nvSpPr>
        <p:spPr>
          <a:xfrm rot="10800000">
            <a:off x="2343840" y="2958790"/>
            <a:ext cx="709510" cy="14496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E94C650-98C4-44EC-972A-B8526147140B}"/>
              </a:ext>
            </a:extLst>
          </p:cNvPr>
          <p:cNvSpPr/>
          <p:nvPr/>
        </p:nvSpPr>
        <p:spPr>
          <a:xfrm>
            <a:off x="4720683" y="2059259"/>
            <a:ext cx="3003395" cy="113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packet</a:t>
            </a:r>
            <a:endParaRPr lang="ko-KR" altLang="en-US" dirty="0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6EE57367-BD3F-4D18-B69A-0F6E1EC6B7B2}"/>
              </a:ext>
            </a:extLst>
          </p:cNvPr>
          <p:cNvSpPr/>
          <p:nvPr/>
        </p:nvSpPr>
        <p:spPr>
          <a:xfrm flipH="1">
            <a:off x="6122244" y="4262211"/>
            <a:ext cx="525515" cy="1137424"/>
          </a:xfrm>
          <a:prstGeom prst="parallelogram">
            <a:avLst>
              <a:gd name="adj" fmla="val 730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EB425AA8-3436-49F5-AD21-15DBED710698}"/>
              </a:ext>
            </a:extLst>
          </p:cNvPr>
          <p:cNvSpPr/>
          <p:nvPr/>
        </p:nvSpPr>
        <p:spPr>
          <a:xfrm>
            <a:off x="4720683" y="4172072"/>
            <a:ext cx="3003395" cy="13177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ACK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F3BFE-D783-489B-86EC-5EB6B8524A97}"/>
              </a:ext>
            </a:extLst>
          </p:cNvPr>
          <p:cNvSpPr txBox="1"/>
          <p:nvPr/>
        </p:nvSpPr>
        <p:spPr>
          <a:xfrm>
            <a:off x="6047540" y="1746450"/>
            <a:ext cx="598017" cy="31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Loss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08602-6354-48C6-8DE4-96BE14F4C9A4}"/>
              </a:ext>
            </a:extLst>
          </p:cNvPr>
          <p:cNvSpPr txBox="1"/>
          <p:nvPr/>
        </p:nvSpPr>
        <p:spPr>
          <a:xfrm>
            <a:off x="6264141" y="5394955"/>
            <a:ext cx="598017" cy="31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Loss</a:t>
            </a:r>
            <a:endParaRPr lang="ko-KR" altLang="en-US" sz="1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F39C4D-F760-430A-A42F-EF5B6F57023C}"/>
              </a:ext>
            </a:extLst>
          </p:cNvPr>
          <p:cNvSpPr/>
          <p:nvPr/>
        </p:nvSpPr>
        <p:spPr>
          <a:xfrm>
            <a:off x="1806080" y="2177878"/>
            <a:ext cx="953047" cy="69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Timer.chk_timeout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138F9D-D4F4-4DC5-805C-D44D454F76DB}"/>
              </a:ext>
            </a:extLst>
          </p:cNvPr>
          <p:cNvSpPr txBox="1"/>
          <p:nvPr/>
        </p:nvSpPr>
        <p:spPr>
          <a:xfrm>
            <a:off x="10084198" y="3422009"/>
            <a:ext cx="796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 packet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8B32C0-2452-41C6-AB66-3BE556001550}"/>
              </a:ext>
            </a:extLst>
          </p:cNvPr>
          <p:cNvSpPr txBox="1"/>
          <p:nvPr/>
        </p:nvSpPr>
        <p:spPr>
          <a:xfrm>
            <a:off x="1673006" y="3522053"/>
            <a:ext cx="796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    ACK</a:t>
            </a:r>
            <a:endParaRPr lang="ko-KR" altLang="en-US" sz="1400" dirty="0"/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3F0EF551-EBE1-438B-962B-E85828E16461}"/>
              </a:ext>
            </a:extLst>
          </p:cNvPr>
          <p:cNvSpPr/>
          <p:nvPr/>
        </p:nvSpPr>
        <p:spPr>
          <a:xfrm>
            <a:off x="858125" y="4928499"/>
            <a:ext cx="1261221" cy="6074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  <a:endParaRPr lang="ko-KR" altLang="en-US" dirty="0"/>
          </a:p>
        </p:txBody>
      </p:sp>
      <p:sp>
        <p:nvSpPr>
          <p:cNvPr id="42" name="화살표: 왼쪽 41">
            <a:extLst>
              <a:ext uri="{FF2B5EF4-FFF2-40B4-BE49-F238E27FC236}">
                <a16:creationId xmlns:a16="http://schemas.microsoft.com/office/drawing/2014/main" id="{5666FBD1-52E2-42B6-A453-43A4E3D0AAF1}"/>
              </a:ext>
            </a:extLst>
          </p:cNvPr>
          <p:cNvSpPr/>
          <p:nvPr/>
        </p:nvSpPr>
        <p:spPr>
          <a:xfrm flipH="1">
            <a:off x="10238110" y="4801063"/>
            <a:ext cx="1261221" cy="6074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  <a:endParaRPr lang="ko-KR" altLang="en-US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4715C445-F703-4ED5-A7CE-41935BC9420F}"/>
              </a:ext>
            </a:extLst>
          </p:cNvPr>
          <p:cNvSpPr/>
          <p:nvPr/>
        </p:nvSpPr>
        <p:spPr>
          <a:xfrm>
            <a:off x="8261472" y="5716683"/>
            <a:ext cx="1976638" cy="714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43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02.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환경변수 설정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6FF1E2-0D44-4F13-B13B-413FD03C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08" y="2302119"/>
            <a:ext cx="6496815" cy="31139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1B87E4-30E4-43DD-BDBB-51DC5F48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08" y="1604522"/>
            <a:ext cx="2282595" cy="65217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18E280B-CD92-4E8A-B130-1232F2A20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115" y="1573080"/>
            <a:ext cx="2111112" cy="7150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7B7265-C754-4C82-95D6-D62F61063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115" y="2401032"/>
            <a:ext cx="2860964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1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02.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프로토콜 별 구현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455E81-4D75-46C6-BF15-9E1CAD9A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31" y="1968011"/>
            <a:ext cx="4676775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96DAE6-8C6B-46F3-8269-17B0806F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31" y="1416113"/>
            <a:ext cx="1706384" cy="4875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52DDBC-054E-4797-91C7-84A10EB84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511" y="1416113"/>
            <a:ext cx="4055015" cy="4859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5CCFDE-54F0-41F2-B058-B020F3F71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900" y="1416113"/>
            <a:ext cx="2111112" cy="715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C0B01F-E5B9-4941-9850-38F497251866}"/>
              </a:ext>
            </a:extLst>
          </p:cNvPr>
          <p:cNvSpPr txBox="1"/>
          <p:nvPr/>
        </p:nvSpPr>
        <p:spPr>
          <a:xfrm>
            <a:off x="1798337" y="3228640"/>
            <a:ext cx="22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_thread </a:t>
            </a:r>
            <a:r>
              <a:rPr lang="ko-KR" altLang="en-US" dirty="0"/>
              <a:t>모듈 사용</a:t>
            </a:r>
          </a:p>
        </p:txBody>
      </p:sp>
    </p:spTree>
    <p:extLst>
      <p:ext uri="{BB962C8B-B14F-4D97-AF65-F5344CB8AC3E}">
        <p14:creationId xmlns:p14="http://schemas.microsoft.com/office/powerpoint/2010/main" val="29579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02.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프로토콜 별 구현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CB5251-B820-4B77-84FC-3EA5F9BC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630" y="3031880"/>
            <a:ext cx="4676775" cy="9525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97C94C-12C2-4775-8B8D-29DCF5C33B95}"/>
              </a:ext>
            </a:extLst>
          </p:cNvPr>
          <p:cNvSpPr/>
          <p:nvPr/>
        </p:nvSpPr>
        <p:spPr>
          <a:xfrm>
            <a:off x="5887284" y="2795954"/>
            <a:ext cx="5301761" cy="1512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1C8C84-D606-4B1C-A143-1C4C49CE7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17" y="1879716"/>
            <a:ext cx="3445954" cy="608109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DAF9C96-1EBE-4682-AA7D-C5BFBF3B33D0}"/>
              </a:ext>
            </a:extLst>
          </p:cNvPr>
          <p:cNvSpPr/>
          <p:nvPr/>
        </p:nvSpPr>
        <p:spPr>
          <a:xfrm rot="2053592">
            <a:off x="5195634" y="2036911"/>
            <a:ext cx="729762" cy="606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A3655-2167-44B5-A603-E740A58E1214}"/>
              </a:ext>
            </a:extLst>
          </p:cNvPr>
          <p:cNvCxnSpPr>
            <a:cxnSpLocks/>
          </p:cNvCxnSpPr>
          <p:nvPr/>
        </p:nvCxnSpPr>
        <p:spPr>
          <a:xfrm>
            <a:off x="6249722" y="3596054"/>
            <a:ext cx="20378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0C111EE9-D0DC-4816-B12E-748C309DC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279" y="2189333"/>
            <a:ext cx="2550860" cy="4705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BA40D47-F8D4-42EE-9ECC-84E2A6FB4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308" y="4542072"/>
            <a:ext cx="2632375" cy="541236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BAC2ACE-9E52-4E4C-889D-334B6B23DDE2}"/>
              </a:ext>
            </a:extLst>
          </p:cNvPr>
          <p:cNvSpPr/>
          <p:nvPr/>
        </p:nvSpPr>
        <p:spPr>
          <a:xfrm>
            <a:off x="2470638" y="2487825"/>
            <a:ext cx="606670" cy="216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7E71F62-60BC-4F86-B14C-5CD2D70D0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06" y="3331485"/>
            <a:ext cx="5103712" cy="4294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02D09D-69C2-43E9-977A-DD7D2BFC0ED2}"/>
              </a:ext>
            </a:extLst>
          </p:cNvPr>
          <p:cNvSpPr txBox="1"/>
          <p:nvPr/>
        </p:nvSpPr>
        <p:spPr>
          <a:xfrm>
            <a:off x="9340463" y="2272557"/>
            <a:ext cx="18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Lock</a:t>
            </a:r>
            <a:r>
              <a:rPr lang="ko-KR" altLang="en-US" dirty="0"/>
              <a:t> 객체 얻기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D6019-BE2B-4494-AB6D-6ECB6744DF9B}"/>
              </a:ext>
            </a:extLst>
          </p:cNvPr>
          <p:cNvSpPr txBox="1"/>
          <p:nvPr/>
        </p:nvSpPr>
        <p:spPr>
          <a:xfrm>
            <a:off x="9340463" y="4616360"/>
            <a:ext cx="18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Lock</a:t>
            </a:r>
            <a:r>
              <a:rPr lang="ko-KR" altLang="en-US" dirty="0"/>
              <a:t> 객체 풀기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1D42C4-8D8C-4D09-AED2-2EE901E35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76" y="4739826"/>
            <a:ext cx="4454421" cy="460081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B2A7B1F-23D3-4675-A1BA-4B6C1D4B9E30}"/>
              </a:ext>
            </a:extLst>
          </p:cNvPr>
          <p:cNvSpPr/>
          <p:nvPr/>
        </p:nvSpPr>
        <p:spPr>
          <a:xfrm rot="19546408" flipV="1">
            <a:off x="5205248" y="4393963"/>
            <a:ext cx="729762" cy="606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6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02.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프로토콜 별 구현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094889-29A2-4E67-B6AB-E5FC0D944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4" y="1695100"/>
            <a:ext cx="5044586" cy="8902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AA6D84-E101-4877-9475-745AB773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385" y="3095633"/>
            <a:ext cx="6040785" cy="890221"/>
          </a:xfrm>
          <a:prstGeom prst="rect">
            <a:avLst/>
          </a:prstGeom>
        </p:spPr>
      </p:pic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C2DB8C24-09B5-4D07-BF89-7D9EC54369AC}"/>
              </a:ext>
            </a:extLst>
          </p:cNvPr>
          <p:cNvSpPr/>
          <p:nvPr/>
        </p:nvSpPr>
        <p:spPr>
          <a:xfrm>
            <a:off x="1591408" y="2520584"/>
            <a:ext cx="1143000" cy="1975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BE9872B7-9E28-429B-B134-65D112AB0996}"/>
              </a:ext>
            </a:extLst>
          </p:cNvPr>
          <p:cNvSpPr/>
          <p:nvPr/>
        </p:nvSpPr>
        <p:spPr>
          <a:xfrm rot="5400000">
            <a:off x="6895091" y="1961336"/>
            <a:ext cx="919874" cy="8902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15992418-A898-4CBD-ABFC-C7E81C87118B}"/>
              </a:ext>
            </a:extLst>
          </p:cNvPr>
          <p:cNvSpPr/>
          <p:nvPr/>
        </p:nvSpPr>
        <p:spPr>
          <a:xfrm rot="10800000">
            <a:off x="6768796" y="4293983"/>
            <a:ext cx="919874" cy="8902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928F2E-C277-42E3-9B8B-6785B80A7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" y="4715200"/>
            <a:ext cx="5640201" cy="58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3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02.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프로토콜 별 구현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C2DB8C24-09B5-4D07-BF89-7D9EC54369AC}"/>
              </a:ext>
            </a:extLst>
          </p:cNvPr>
          <p:cNvSpPr/>
          <p:nvPr/>
        </p:nvSpPr>
        <p:spPr>
          <a:xfrm>
            <a:off x="1591408" y="2520584"/>
            <a:ext cx="1143000" cy="1975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BE9872B7-9E28-429B-B134-65D112AB0996}"/>
              </a:ext>
            </a:extLst>
          </p:cNvPr>
          <p:cNvSpPr/>
          <p:nvPr/>
        </p:nvSpPr>
        <p:spPr>
          <a:xfrm rot="5400000">
            <a:off x="6895091" y="1961336"/>
            <a:ext cx="919874" cy="8902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15992418-A898-4CBD-ABFC-C7E81C87118B}"/>
              </a:ext>
            </a:extLst>
          </p:cNvPr>
          <p:cNvSpPr/>
          <p:nvPr/>
        </p:nvSpPr>
        <p:spPr>
          <a:xfrm rot="10800000">
            <a:off x="6768796" y="4293983"/>
            <a:ext cx="919874" cy="8902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E9B2A9-2F96-401F-93A9-7AE73987B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99" y="1775683"/>
            <a:ext cx="4969041" cy="7098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114F52-B059-4E76-855E-C3E3E9EE0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44" y="3199905"/>
            <a:ext cx="5818895" cy="77715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C3A909-1A86-41AF-A147-D2EFC7B0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99" y="4804295"/>
            <a:ext cx="5380632" cy="5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71002"/>
      </p:ext>
    </p:extLst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라운드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216</Words>
  <Application>Microsoft Office PowerPoint</Application>
  <PresentationFormat>와이드스크린</PresentationFormat>
  <Paragraphs>51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나눔스퀘어라운드 Bold</vt:lpstr>
      <vt:lpstr>나눔스퀘어 Bold</vt:lpstr>
      <vt:lpstr>맑은 고딕</vt:lpstr>
      <vt:lpstr>Arial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네트워크 프로젝트</dc:title>
  <dc:creator>김 현준</dc:creator>
  <cp:lastModifiedBy>김 현준</cp:lastModifiedBy>
  <cp:revision>17</cp:revision>
  <dcterms:created xsi:type="dcterms:W3CDTF">2020-09-11T01:19:48Z</dcterms:created>
  <dcterms:modified xsi:type="dcterms:W3CDTF">2020-11-05T08:16:10Z</dcterms:modified>
</cp:coreProperties>
</file>