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2"/>
    <p:restoredTop sz="94672"/>
  </p:normalViewPr>
  <p:slideViewPr>
    <p:cSldViewPr snapToGrid="0" showGuides="1">
      <p:cViewPr>
        <p:scale>
          <a:sx n="83" d="100"/>
          <a:sy n="83" d="100"/>
        </p:scale>
        <p:origin x="696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9936-C544-83B9-4016-405B879E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1140B-EF52-32DA-743E-D7E068536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F231-FC8F-98C9-4E90-965E71DF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E80B-C56D-AFD7-D69D-00A84128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B0D4-FAF4-14D7-4B8B-E976B38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48CB-7F93-8DEE-2500-930FF8FA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1545E-1C97-F708-C557-0AC3858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2B4B-9B7A-21A7-0270-35CAAB8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721E-8E06-9298-0C26-B1519F84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7413-A526-1689-F387-09BF15A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5B7D8-524A-2556-8E32-FD479521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75CC2-047D-FB43-E61B-9A566C96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7462-0EF7-EA2A-F780-D35BBE68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752B-1783-FF7E-A8BA-99F07B65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2D45-73A8-37BD-A109-7C7D185B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53E-CD1F-50EB-79E7-76AF373E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DC08-41AA-65DA-B02F-9077F670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E704-56A2-1521-0A7F-2BFB6EF0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7EB5-E66D-BAB4-6513-ACA15E1D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80A6-9DAA-03AB-58E8-6519AD04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BDEC-7575-664F-ACDC-788AEE08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3B69-493C-B4D4-1159-713C8241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B218-A294-C6D0-3A8D-3C110E3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D370-F207-B8A7-14DC-6BC6651B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0BAC-1A89-01B3-38AA-F8199DDD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A253-5261-EF35-384F-A8C77445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46B6-61D9-3214-DB27-C9622F130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E66D6-33F4-05E0-FE0B-1532823C1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817C-746B-7768-3122-4EA36B1C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E0346-1B45-0338-3CC6-2B5BB61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1088C-A90B-E5B0-734C-ED70290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BB6D-585B-474F-1E3B-73F30C18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81CAA-4FAC-B56E-803C-81C47039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58571-A6A7-562A-4EDD-793C3D63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B4F41-773B-03A2-D7B7-4BF73C9C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D8B81-393F-C9B8-4D9E-7099936AD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B6BE0-DBAB-C0DB-28B7-1289029B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A9C65-010E-3B04-ACBE-0DA235ED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3E3DF-CE00-C037-0DDA-16D3CEDB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2B90-6C48-EE2C-E78E-CF600DFE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66A99-0290-7C4E-33B0-EA290EE0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CEA2-2E77-CED1-2F32-63808807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77768-411D-E2B5-91EB-6A336A0B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0705-3F99-A7E9-E616-54B21ECA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4FB9C-72E2-C764-F709-2D4A0ED3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D30C-7794-064A-320C-1B163408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1D84-2AFB-5841-A545-F1F942BF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8895-012D-3B38-66C9-5A9B906C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8B6C0-73AF-D3F8-5604-9525329DD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7E0E-DE2C-998D-F714-BFF1DA64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1709B-20F7-0DB9-E51C-63C545A3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61FB8-52CE-C36F-D960-C61B5767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7833-C9D4-FCB3-A48F-0ED0DDF6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5ED34-CBCC-AAC1-F901-FCC0DF55A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D75C2-54E9-E2A2-E997-BF14E406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36F6-C643-6EF4-42C1-2E1E5B32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7D64B-83C6-5214-77BE-3ABA13D1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A06B9-E604-7515-1322-4DABAC20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156E3-E0F1-3EA5-3EB6-BD1AEAA0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7D95-C9EC-6D7A-F579-966D3DD2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8941-E764-52DE-30F5-B1D0B4F4E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2233-7FB5-4945-BE48-6BAC8B8BE86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6CB6-88AF-8C58-641B-449C8F264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F721-13B2-40B2-9581-0A1E0F324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A1F93F-7C23-889E-2C3D-8308E9D45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9FEFD-B9D8-2A14-2B68-6FF157B7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CFD62-55B2-9B37-3C47-55BA68C885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0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C57457-47EC-1B7A-FE86-4B62FFBAB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200"/>
          </a:xfrm>
        </p:spPr>
      </p:pic>
    </p:spTree>
    <p:extLst>
      <p:ext uri="{BB962C8B-B14F-4D97-AF65-F5344CB8AC3E}">
        <p14:creationId xmlns:p14="http://schemas.microsoft.com/office/powerpoint/2010/main" val="351012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0E7D05E-5801-79CB-A426-D9890E196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610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F7B6D6-82C7-9754-F212-AF914B45B5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931" y="0"/>
            <a:ext cx="12194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anatole colevas</dc:creator>
  <cp:keywords/>
  <dc:description/>
  <cp:lastModifiedBy>anatole colevas</cp:lastModifiedBy>
  <cp:revision>5</cp:revision>
  <dcterms:created xsi:type="dcterms:W3CDTF">2022-10-17T05:09:07Z</dcterms:created>
  <dcterms:modified xsi:type="dcterms:W3CDTF">2022-12-12T07:32:24Z</dcterms:modified>
  <cp:category/>
</cp:coreProperties>
</file>