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4" r:id="rId4"/>
    <p:sldId id="260" r:id="rId5"/>
    <p:sldId id="258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6" autoAdjust="0"/>
  </p:normalViewPr>
  <p:slideViewPr>
    <p:cSldViewPr snapToGrid="0">
      <p:cViewPr>
        <p:scale>
          <a:sx n="50" d="100"/>
          <a:sy n="50" d="100"/>
        </p:scale>
        <p:origin x="335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B1D8-2076-470B-AF59-3F2B1E1CB24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F827-D602-4C32-9D49-DB2A6E5F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GFP weakness - https://www.ncbi.nlm.nih.gov/pmc/articles/PMC5349086/</a:t>
            </a:r>
          </a:p>
          <a:p>
            <a:r>
              <a:rPr lang="en-US" dirty="0"/>
              <a:t>Liquid crystal - https://aip.scitation.org/doi/abs/10.1063/1.1777406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4405-4C19-4544-B3FF-7B4088798B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1F239-25D2-4E00-A675-01945B9329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emf"/><Relationship Id="rId2" Type="http://schemas.openxmlformats.org/officeDocument/2006/relationships/hyperlink" Target="https://doi.org/10.1016/j.nantod.2018.02.01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75" y="1427000"/>
            <a:ext cx="5115450" cy="4004000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>
            <a:off x="5796038" y="2459662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799042" y="2615681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799041" y="2843909"/>
            <a:ext cx="158621" cy="13995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799041" y="2258792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572281" y="3064990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799040" y="3246311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4799039" y="4513517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3473019" y="3060641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4250142" y="3061163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382991" y="3901053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48048" y="2182663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Raman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92183" y="2391141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IR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45719" y="2993506"/>
            <a:ext cx="111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Thermocouple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97769" y="2992120"/>
            <a:ext cx="550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SThM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22027" y="298386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NSOM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29452" y="2553329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QDs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98856" y="2786413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QDs with NN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98856" y="3181685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Nano-diamond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84506" y="383127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Diamond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98856" y="4444996"/>
            <a:ext cx="1130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Interferometry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784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21822237" y="-6404198"/>
            <a:ext cx="30966237" cy="19988981"/>
            <a:chOff x="-21822237" y="-6404198"/>
            <a:chExt cx="30966237" cy="199889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32614" y="5834182"/>
              <a:ext cx="13876614" cy="7750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857303" y="2485830"/>
              <a:ext cx="13876614" cy="775060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2981992" y="-477513"/>
              <a:ext cx="13876614" cy="775060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7106681" y="-3440856"/>
              <a:ext cx="13876614" cy="77506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1231370" y="-6404198"/>
              <a:ext cx="13876614" cy="77506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-21822237" y="-2239879"/>
              <a:ext cx="118173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="1" dirty="0" smtClean="0"/>
                <a:t>R</a:t>
              </a:r>
              <a:endParaRPr lang="en-US" sz="13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8089858" y="961394"/>
              <a:ext cx="138211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="1" dirty="0" smtClean="0"/>
                <a:t>O</a:t>
              </a:r>
              <a:endParaRPr lang="en-US" sz="13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3766613" y="3905378"/>
              <a:ext cx="110479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="1" dirty="0"/>
                <a:t>Y</a:t>
              </a:r>
              <a:endParaRPr lang="en-US" sz="13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039037" y="6731272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="1" dirty="0"/>
                <a:t>G</a:t>
              </a:r>
              <a:endParaRPr lang="en-US" sz="13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6043685" y="9709482"/>
              <a:ext cx="117692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="1" dirty="0" smtClean="0"/>
                <a:t>B</a:t>
              </a:r>
              <a:endParaRPr lang="en-US" sz="13800" b="1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12037" t="3860" b="6015"/>
          <a:stretch/>
        </p:blipFill>
        <p:spPr>
          <a:xfrm>
            <a:off x="2205693" y="-6600935"/>
            <a:ext cx="14050627" cy="77002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l="9315" t="4137" b="6371"/>
          <a:stretch/>
        </p:blipFill>
        <p:spPr>
          <a:xfrm>
            <a:off x="26319916" y="3290075"/>
            <a:ext cx="14929513" cy="736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588005" y="-284569"/>
            <a:ext cx="10540286" cy="7802276"/>
            <a:chOff x="-588005" y="-284569"/>
            <a:chExt cx="10540286" cy="780227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85543" y="-284569"/>
              <a:ext cx="5344500" cy="4004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85543" y="3513707"/>
              <a:ext cx="5344500" cy="4004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7781" y="-284569"/>
              <a:ext cx="5344500" cy="4004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81" y="3513707"/>
              <a:ext cx="5344500" cy="4004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-585543" y="-128954"/>
              <a:ext cx="55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a)</a:t>
              </a:r>
              <a:endParaRPr lang="en-US" sz="3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588005" y="3719431"/>
              <a:ext cx="522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c</a:t>
              </a:r>
              <a:r>
                <a:rPr lang="en-US" sz="3600" b="1" dirty="0" smtClean="0"/>
                <a:t>)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0140" y="-128954"/>
              <a:ext cx="577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  <a:r>
                <a:rPr lang="en-US" sz="3600" b="1" dirty="0" smtClean="0"/>
                <a:t>)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0140" y="3719430"/>
              <a:ext cx="577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d</a:t>
              </a:r>
              <a:r>
                <a:rPr lang="en-US" sz="3600" b="1" dirty="0" smtClean="0"/>
                <a:t>)</a:t>
              </a:r>
              <a:endParaRPr lang="en-US" sz="3600" b="1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5043" y="-420726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754"/>
          <a:stretch/>
        </p:blipFill>
        <p:spPr>
          <a:xfrm>
            <a:off x="-2153868" y="-859109"/>
            <a:ext cx="5143865" cy="400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4503" y="7004539"/>
            <a:ext cx="5344500" cy="400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54503" y="3000539"/>
            <a:ext cx="5344500" cy="400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930116" y="-703481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a)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2934001" y="3201769"/>
            <a:ext cx="57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2934001" y="7088653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189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9354" y="5484556"/>
            <a:ext cx="1716881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/>
              <a:t>After G. Kucsko et al., </a:t>
            </a:r>
            <a:r>
              <a:rPr lang="en-US" sz="825" i="1" dirty="0"/>
              <a:t>Nature</a:t>
            </a:r>
            <a:r>
              <a:rPr lang="en-US" sz="825" dirty="0"/>
              <a:t>, 2013.</a:t>
            </a:r>
          </a:p>
        </p:txBody>
      </p:sp>
      <p:pic>
        <p:nvPicPr>
          <p:cNvPr id="4" name="Picture 2" descr="C:\Users\User\Dropbox\PhD Dissertation\Troy's, KUL based on Bert's Latex Thesis\image\Thermometry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t="6040" r="6097" b="2671"/>
          <a:stretch/>
        </p:blipFill>
        <p:spPr bwMode="auto">
          <a:xfrm>
            <a:off x="534352" y="842001"/>
            <a:ext cx="4936808" cy="38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2780C7-4889-4429-9351-28B5E5B21F59}"/>
              </a:ext>
            </a:extLst>
          </p:cNvPr>
          <p:cNvSpPr txBox="1"/>
          <p:nvPr/>
        </p:nvSpPr>
        <p:spPr>
          <a:xfrm>
            <a:off x="3456476" y="885704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Surface 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13B9-2A5C-44BA-A2C5-06DF47C6C9D3}"/>
              </a:ext>
            </a:extLst>
          </p:cNvPr>
          <p:cNvSpPr txBox="1"/>
          <p:nvPr/>
        </p:nvSpPr>
        <p:spPr>
          <a:xfrm>
            <a:off x="2894851" y="1249452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Slow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8C973-2363-43EE-B825-BDF710AE9B4F}"/>
              </a:ext>
            </a:extLst>
          </p:cNvPr>
          <p:cNvSpPr txBox="1"/>
          <p:nvPr/>
        </p:nvSpPr>
        <p:spPr>
          <a:xfrm>
            <a:off x="4380725" y="335010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No spatial dist.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182A5-696F-4927-9C12-7FD6172D80C8}"/>
              </a:ext>
            </a:extLst>
          </p:cNvPr>
          <p:cNvSpPr txBox="1"/>
          <p:nvPr/>
        </p:nvSpPr>
        <p:spPr>
          <a:xfrm>
            <a:off x="3405907" y="2606410"/>
            <a:ext cx="15359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Directionally dependent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CF12C-9EDA-45A0-AC7E-BD518AC25B55}"/>
              </a:ext>
            </a:extLst>
          </p:cNvPr>
          <p:cNvSpPr txBox="1"/>
          <p:nvPr/>
        </p:nvSpPr>
        <p:spPr>
          <a:xfrm>
            <a:off x="2420928" y="1921603"/>
            <a:ext cx="875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Weak fluoro</a:t>
            </a:r>
            <a:br>
              <a:rPr lang="en-US" sz="1050" b="1" dirty="0">
                <a:solidFill>
                  <a:srgbClr val="7030A0"/>
                </a:solidFill>
              </a:rPr>
            </a:br>
            <a:r>
              <a:rPr lang="en-US" sz="1050" b="1" dirty="0">
                <a:solidFill>
                  <a:srgbClr val="7030A0"/>
                </a:solidFill>
              </a:rPr>
              <a:t>in resin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50324C-A18D-4234-85E6-F8604269F1F6}"/>
              </a:ext>
            </a:extLst>
          </p:cNvPr>
          <p:cNvSpPr txBox="1"/>
          <p:nvPr/>
        </p:nvSpPr>
        <p:spPr>
          <a:xfrm>
            <a:off x="4287270" y="3907448"/>
            <a:ext cx="1015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Complex setup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3A236E-C5BC-4081-8D6F-76E815F0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825" y="2799466"/>
            <a:ext cx="1669488" cy="9847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9B00C-A892-4221-8A05-B41BAA30A529}"/>
              </a:ext>
            </a:extLst>
          </p:cNvPr>
          <p:cNvCxnSpPr/>
          <p:nvPr/>
        </p:nvCxnSpPr>
        <p:spPr>
          <a:xfrm>
            <a:off x="7440643" y="2051126"/>
            <a:ext cx="0" cy="74834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9E4B33-C3DC-4DD0-BD17-1858EEC79CE9}"/>
              </a:ext>
            </a:extLst>
          </p:cNvPr>
          <p:cNvSpPr txBox="1"/>
          <p:nvPr/>
        </p:nvSpPr>
        <p:spPr>
          <a:xfrm>
            <a:off x="6146157" y="1057444"/>
            <a:ext cx="26821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Put the temperature heating typezs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98219" y="1949450"/>
            <a:ext cx="4937760" cy="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93987" y="900955"/>
            <a:ext cx="4279392" cy="10484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/>
          <p:cNvSpPr/>
          <p:nvPr/>
        </p:nvSpPr>
        <p:spPr>
          <a:xfrm>
            <a:off x="3431471" y="900954"/>
            <a:ext cx="1858997" cy="346911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Rectangle 18"/>
          <p:cNvSpPr/>
          <p:nvPr/>
        </p:nvSpPr>
        <p:spPr>
          <a:xfrm>
            <a:off x="998221" y="2528781"/>
            <a:ext cx="2433251" cy="1841289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Rectangle 1"/>
          <p:cNvSpPr/>
          <p:nvPr/>
        </p:nvSpPr>
        <p:spPr>
          <a:xfrm>
            <a:off x="1471153" y="2193130"/>
            <a:ext cx="567883" cy="255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1331517" y="2334918"/>
            <a:ext cx="75137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</a:rPr>
              <a:t>QDsFTh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8792" y="2359074"/>
            <a:ext cx="910244" cy="28055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BB351-3E83-4269-8FA0-E778AD1305D7}"/>
              </a:ext>
            </a:extLst>
          </p:cNvPr>
          <p:cNvSpPr txBox="1"/>
          <p:nvPr/>
        </p:nvSpPr>
        <p:spPr>
          <a:xfrm>
            <a:off x="1415260" y="2970047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High vac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9A61-0321-4E82-AB30-CCE8E8D7FB87}"/>
              </a:ext>
            </a:extLst>
          </p:cNvPr>
          <p:cNvSpPr txBox="1"/>
          <p:nvPr/>
        </p:nvSpPr>
        <p:spPr>
          <a:xfrm>
            <a:off x="2410415" y="3064554"/>
            <a:ext cx="1015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Complex setup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D3AC0C-240B-489B-9381-F46C41561051}"/>
              </a:ext>
            </a:extLst>
          </p:cNvPr>
          <p:cNvSpPr/>
          <p:nvPr/>
        </p:nvSpPr>
        <p:spPr>
          <a:xfrm>
            <a:off x="1042577" y="2051126"/>
            <a:ext cx="1338918" cy="28055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D59AA-9437-43DC-98CB-D334B2EF5E06}"/>
              </a:ext>
            </a:extLst>
          </p:cNvPr>
          <p:cNvSpPr txBox="1"/>
          <p:nvPr/>
        </p:nvSpPr>
        <p:spPr>
          <a:xfrm>
            <a:off x="975792" y="2060595"/>
            <a:ext cx="1472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00FF"/>
                </a:solidFill>
              </a:rPr>
              <a:t>Rapid, simple, accurate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0455" y="1706055"/>
            <a:ext cx="199464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Common device accuracy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427994" y="672353"/>
            <a:ext cx="0" cy="370332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23751"/>
            <a:ext cx="35798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316C9D"/>
                </a:solidFill>
                <a:latin typeface="Arial" panose="020B0604020202020204" pitchFamily="34" charset="0"/>
                <a:hlinkClick r:id="rId2"/>
              </a:rPr>
              <a:t>https://doi.org/10.1016/j.nantod.2018.02.012</a:t>
            </a:r>
            <a:endParaRPr lang="en-US" sz="1350" dirty="0"/>
          </a:p>
        </p:txBody>
      </p:sp>
      <p:pic>
        <p:nvPicPr>
          <p:cNvPr id="3" name="Picture 2" descr="https://ars.els-cdn.com/content/image/1-s2.0-S1748013217305571-gr2_lr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77076"/>
            <a:ext cx="417541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2274994" y="2336118"/>
            <a:ext cx="89258" cy="83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384724" y="2325882"/>
            <a:ext cx="5469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QDsFTh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49" y="2997750"/>
            <a:ext cx="3450066" cy="300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4854"/>
          <a:stretch/>
        </p:blipFill>
        <p:spPr>
          <a:xfrm>
            <a:off x="7848282" y="4020152"/>
            <a:ext cx="1389673" cy="1415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69307" y="4281733"/>
            <a:ext cx="5774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T incr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72190" y="4389333"/>
            <a:ext cx="170928" cy="33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2530" y="1220562"/>
            <a:ext cx="18646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Rhodamine B (RhB)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0070" y="1147932"/>
            <a:ext cx="4122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b)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1CE8C6-0D78-4E4A-9F9B-150988600415}"/>
              </a:ext>
            </a:extLst>
          </p:cNvPr>
          <p:cNvGrpSpPr>
            <a:grpSpLocks noChangeAspect="1"/>
          </p:cNvGrpSpPr>
          <p:nvPr/>
        </p:nvGrpSpPr>
        <p:grpSpPr>
          <a:xfrm>
            <a:off x="6960886" y="1628243"/>
            <a:ext cx="1816844" cy="1413341"/>
            <a:chOff x="-861552" y="3172993"/>
            <a:chExt cx="2763656" cy="21498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325A6A-00D8-45E9-91A1-C90605BD2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61552" y="3172993"/>
              <a:ext cx="2763656" cy="214987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C8795B-74DC-4C64-8EAF-C0090BAF94A5}"/>
                </a:ext>
              </a:extLst>
            </p:cNvPr>
            <p:cNvCxnSpPr/>
            <p:nvPr/>
          </p:nvCxnSpPr>
          <p:spPr>
            <a:xfrm>
              <a:off x="831420" y="4920314"/>
              <a:ext cx="271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C873A8-DC6C-4FED-ADC6-4314D0E7A054}"/>
                </a:ext>
              </a:extLst>
            </p:cNvPr>
            <p:cNvSpPr txBox="1"/>
            <p:nvPr/>
          </p:nvSpPr>
          <p:spPr>
            <a:xfrm>
              <a:off x="609084" y="4546667"/>
              <a:ext cx="902687" cy="456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1 mm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19702" y="1678891"/>
            <a:ext cx="1105053" cy="1293983"/>
            <a:chOff x="6448204" y="1274146"/>
            <a:chExt cx="1473404" cy="172531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8204" y="1274146"/>
              <a:ext cx="1473404" cy="172531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601600" y="1289135"/>
              <a:ext cx="76986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T incr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033107" y="1685066"/>
              <a:ext cx="227904" cy="4517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625655" y="4144709"/>
            <a:ext cx="3298677" cy="39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21" y="1908247"/>
            <a:ext cx="4064182" cy="2726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083" b="14397"/>
          <a:stretch/>
        </p:blipFill>
        <p:spPr>
          <a:xfrm>
            <a:off x="10388" y="53163"/>
            <a:ext cx="4041018" cy="2041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9570" b="14415"/>
          <a:stretch/>
        </p:blipFill>
        <p:spPr>
          <a:xfrm>
            <a:off x="0" y="2222205"/>
            <a:ext cx="4051406" cy="2062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0051" b="14470"/>
          <a:stretch/>
        </p:blipFill>
        <p:spPr>
          <a:xfrm>
            <a:off x="0" y="4412512"/>
            <a:ext cx="4051406" cy="20520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127052" y="1073888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82" y="4325462"/>
            <a:ext cx="387667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3" y="369802"/>
            <a:ext cx="8371984" cy="31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9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1679</TotalTime>
  <Words>105</Words>
  <Application>Microsoft Office PowerPoint</Application>
  <PresentationFormat>On-screen Show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Munro</dc:creator>
  <cp:lastModifiedBy>Troy Munro</cp:lastModifiedBy>
  <cp:revision>19</cp:revision>
  <dcterms:created xsi:type="dcterms:W3CDTF">2019-05-23T18:03:48Z</dcterms:created>
  <dcterms:modified xsi:type="dcterms:W3CDTF">2019-06-11T16:55:14Z</dcterms:modified>
</cp:coreProperties>
</file>